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7" r:id="rId4"/>
    <p:sldId id="3685" r:id="rId5"/>
    <p:sldId id="259" r:id="rId6"/>
    <p:sldId id="11413" r:id="rId7"/>
    <p:sldId id="260" r:id="rId8"/>
    <p:sldId id="8532" r:id="rId9"/>
    <p:sldId id="261" r:id="rId10"/>
    <p:sldId id="8515" r:id="rId11"/>
    <p:sldId id="8518" r:id="rId12"/>
    <p:sldId id="262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5317" autoAdjust="0"/>
  </p:normalViewPr>
  <p:slideViewPr>
    <p:cSldViewPr snapToGrid="0">
      <p:cViewPr varScale="1">
        <p:scale>
          <a:sx n="87" d="100"/>
          <a:sy n="87" d="100"/>
        </p:scale>
        <p:origin x="5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26FED-0DD7-4A82-A311-86EEE75CA699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E61829-E50B-4091-AE21-893680968D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296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7874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9306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E90E-5776-4F8A-ACD8-F3C897C8876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978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0359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1998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3579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CAA79-63ED-4D4C-97FF-23192032DF9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0523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648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18104A-5641-4B11-ABFC-8CE18B25751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508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611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9355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5413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2E0202-CF07-4CE3-9B06-248522A7C9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1C83BA-9D58-4A7C-8329-9DD78222C9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C88012-6D33-4B13-BF33-61CABE173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D8EA67-3AD3-4EA0-B09F-2B49D6B08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0D85C0-27DB-4AA7-A58B-CF404A79D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45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73FEB4-74F6-4998-93D0-6F46AC51D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19B0E14-CE5B-4473-865D-61C19510C0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842D53-0A5D-415A-9AED-9E175F52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FE2EFD-5572-48A5-B370-5BB559757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984E88-69BF-4D63-BE90-989870C37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362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E3A8ADB-1A29-4FB9-AE7A-ED9AF09B20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F4D3196-A0D2-4014-A87E-87164CE83F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900BF8-9590-4A89-BAA5-C37B7ACDA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A93537-7FB2-4EBC-81F5-1C496001A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A45934-5EED-4B0C-9DDD-A7818DE9B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443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1AD0A35-4E7D-46F0-89F4-7CCA7149521C}"/>
              </a:ext>
            </a:extLst>
          </p:cNvPr>
          <p:cNvGrpSpPr/>
          <p:nvPr userDrawn="1"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3" name="等腰三角形 2">
              <a:extLst>
                <a:ext uri="{FF2B5EF4-FFF2-40B4-BE49-F238E27FC236}">
                  <a16:creationId xmlns:a16="http://schemas.microsoft.com/office/drawing/2014/main" id="{EDA2F4F4-D215-442C-A104-E6B3E54A1C59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C8293A7C-7D93-40E5-BB93-00F2D8759A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1513345F-452C-47FE-ABA9-16484191B922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51E190C8-9988-4AFE-A23F-C0984474C509}"/>
              </a:ext>
            </a:extLst>
          </p:cNvPr>
          <p:cNvGrpSpPr/>
          <p:nvPr userDrawn="1"/>
        </p:nvGrpSpPr>
        <p:grpSpPr>
          <a:xfrm rot="667963">
            <a:off x="108807" y="165330"/>
            <a:ext cx="1804027" cy="1603342"/>
            <a:chOff x="176073" y="436443"/>
            <a:chExt cx="3814267" cy="3954252"/>
          </a:xfrm>
        </p:grpSpPr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46C68E19-D75F-43FD-8715-3EE474432C2B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ACDE7B1D-8A9D-4AC4-9005-9E418C591089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53305A9-0AAF-4628-A1DC-3B8976FFB129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0220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A26860EA-C313-45B3-979D-76F40048CC74}"/>
              </a:ext>
            </a:extLst>
          </p:cNvPr>
          <p:cNvGrpSpPr/>
          <p:nvPr userDrawn="1"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3" name="等腰三角形 2">
              <a:extLst>
                <a:ext uri="{FF2B5EF4-FFF2-40B4-BE49-F238E27FC236}">
                  <a16:creationId xmlns:a16="http://schemas.microsoft.com/office/drawing/2014/main" id="{561CA3BB-F80E-418F-ADB5-E0110BF4BEFB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D701EBF0-30B9-4D3E-8154-93EA2F6F010F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64B10D3D-3983-46DD-9928-42C885C3929A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D3DD3A87-A987-4CB6-A729-CF8671512F78}"/>
              </a:ext>
            </a:extLst>
          </p:cNvPr>
          <p:cNvGrpSpPr/>
          <p:nvPr userDrawn="1"/>
        </p:nvGrpSpPr>
        <p:grpSpPr>
          <a:xfrm rot="667963">
            <a:off x="108807" y="165330"/>
            <a:ext cx="1804027" cy="1603342"/>
            <a:chOff x="176073" y="436443"/>
            <a:chExt cx="3814267" cy="3954252"/>
          </a:xfrm>
        </p:grpSpPr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F4E330F3-050F-45AC-886E-396F469BC8DD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150118B7-AB8C-4A02-A326-0E65F009324A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8848993-8791-4510-A3B8-5E1793B19A6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309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943C9-0F47-4B94-B6C9-8EF4B53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EA4B20-E8FA-493C-9ECF-4D385ADD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FFCD60-3A2D-4CE2-9F1E-7C54442D5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B85B8-5EF1-40A6-A1F5-970C24CA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BB532B-1BC7-4D4D-B315-FB54F8C55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97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4A521E-9303-4AD5-8714-D5E01FA57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65FF87-28E5-4FF1-ADA1-59F9E2DCB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4895E3-FCB4-4965-A894-8656E821C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7907B2-8365-49B2-A4B5-E7F78F383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D4B052-6411-4F2C-B862-ABBEF1EB4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79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760C44-5783-4A8A-819F-23018CE1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9CAEE4-EACE-4B37-8ABB-734DB1D2D6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3858DB-734C-44F9-8A26-9C3631DD86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528712-35AD-4B92-8F03-91669A035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AE8FB0-AA9F-4A49-B7FC-E74AF6824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9A90B71-5238-4122-AF8F-EC0C21C56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38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280EBE-7DDB-440A-9FC5-B284AE291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143B3B-BE6B-40F5-B2A7-A0FC93606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54E1D89-B208-45B7-8987-1C2724FD8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D58DDA5-EE23-46DA-8B94-32EB936957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C02C7D1-07AA-4808-8802-E4057218FE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601063-2FED-4EB0-A244-CDC635358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B9FDE82-7C61-4DC1-A615-CEB214D8D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3E117CD-D124-4916-9902-E4F534903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127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AF8CC5-F2E6-48E9-BBA6-82A4CB23C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82B39D5-0F7D-465A-AC6C-86AC0840F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2B8BD78-3074-4FA5-9585-05A01D8F2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409CC1-7E3E-4CED-80CC-FD31ECEF0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A0A40A54-7759-48E3-9027-7DAA4245BCFF}"/>
              </a:ext>
            </a:extLst>
          </p:cNvPr>
          <p:cNvGrpSpPr/>
          <p:nvPr userDrawn="1"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ADE71E8F-DBB9-4E63-96D2-29702E94F8A4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5B7C0AEC-305B-4823-9CB8-EF1FA727F63A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87EEA515-FEF5-4413-BEDB-3D0E584E32F5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560DE99E-FB03-4E3F-AB8B-31E7A44015CD}"/>
              </a:ext>
            </a:extLst>
          </p:cNvPr>
          <p:cNvGrpSpPr/>
          <p:nvPr userDrawn="1"/>
        </p:nvGrpSpPr>
        <p:grpSpPr>
          <a:xfrm rot="667963">
            <a:off x="108807" y="165330"/>
            <a:ext cx="1804027" cy="1603342"/>
            <a:chOff x="176073" y="436443"/>
            <a:chExt cx="3814267" cy="3954252"/>
          </a:xfrm>
        </p:grpSpPr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1A7272AD-E9A4-4ADF-B33F-9E8D6D4D7FAB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E71FF05A-4864-4225-9A3C-FEA621A87E5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B27376B2-49BB-4874-AEBA-22A1DB5A22CE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215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656BEE7-7634-441F-896F-EF441C96A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680F31E-F510-4C14-A310-A97DD82EB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76E3198-4FB5-4326-B839-6505267F1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77334FD2-F57D-49CE-B063-C204315F5086}"/>
              </a:ext>
            </a:extLst>
          </p:cNvPr>
          <p:cNvGrpSpPr/>
          <p:nvPr userDrawn="1"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041FD824-AADB-4063-AA0B-405E86BF9FDF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41C80097-3A17-4789-AF59-B874842B861D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F5407FAF-DF22-426E-B695-9C9013B8DA4C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8C9DEEE4-7BFA-4787-A487-1B2410500DAF}"/>
              </a:ext>
            </a:extLst>
          </p:cNvPr>
          <p:cNvGrpSpPr/>
          <p:nvPr userDrawn="1"/>
        </p:nvGrpSpPr>
        <p:grpSpPr>
          <a:xfrm rot="667963">
            <a:off x="108807" y="165330"/>
            <a:ext cx="1804027" cy="1603342"/>
            <a:chOff x="176073" y="436443"/>
            <a:chExt cx="3814267" cy="3954252"/>
          </a:xfrm>
        </p:grpSpPr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07D21F86-2E3D-479B-AC90-FB601C93D0AD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B571B9A1-FD93-41C9-9240-FCD5CE5DDE1E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CD4C9D14-279A-4424-9F80-CCD3C1660E89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146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32CF95-EF21-487D-9841-BDB4FC918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AD49F7-31D0-48A2-B4E4-4CDD731FF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0FE60A1-843D-4323-8A4F-49F8D70D1D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0634A0-21DA-4C0B-AAAF-52B67CAF4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F1F795-6798-4472-A1E7-31EDCC1DC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4C359D-8EAB-434E-AB0E-610A199B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76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4DCECE-E21C-41CC-862F-A0DFC8D66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1650FD0-5E6E-4FE9-BB92-BE2354A86E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C2E2EE-6D18-4E5C-8944-A99C7CA4E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675F6A8-A963-4D03-B2DE-C8AE14675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042E8E-2CF7-4DDB-BE1B-492FF9ED5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5DACCEE-F6B6-4FC5-B22E-EA0AC4550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6344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36D0321-6142-4F18-8D63-DACD2D964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49BA9D-EA54-45EF-A230-E16A320FA6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20BBBA-5296-4AC5-9411-BA77AA40B9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276664BA-FAEB-42F3-A8BE-09D6F18B1435}" type="datetimeFigureOut">
              <a:rPr lang="zh-CN" altLang="en-US" smtClean="0"/>
              <a:pPr/>
              <a:t>2019/7/21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731AC9-1796-4915-8C48-861E6CDF96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46FCD6-1171-451F-B699-B1CDEB3CCA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C08AC1F-CD8D-497D-9859-AB6A0353CDB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7271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3" r:id="rId13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E4AF0435-B980-4FA0-9BEA-80603292B76E}"/>
              </a:ext>
            </a:extLst>
          </p:cNvPr>
          <p:cNvGrpSpPr/>
          <p:nvPr/>
        </p:nvGrpSpPr>
        <p:grpSpPr>
          <a:xfrm>
            <a:off x="-1" y="0"/>
            <a:ext cx="13097302" cy="6858000"/>
            <a:chOff x="-1" y="0"/>
            <a:chExt cx="13097302" cy="6858000"/>
          </a:xfrm>
        </p:grpSpPr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A214EF5-DDA2-47E1-BF40-778D414BF404}"/>
                </a:ext>
              </a:extLst>
            </p:cNvPr>
            <p:cNvSpPr/>
            <p:nvPr/>
          </p:nvSpPr>
          <p:spPr>
            <a:xfrm rot="5400000">
              <a:off x="2005082" y="3991971"/>
              <a:ext cx="2768221" cy="2383806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69312BFF-0E95-4402-A15E-EFAD7C8B956C}"/>
                </a:ext>
              </a:extLst>
            </p:cNvPr>
            <p:cNvSpPr/>
            <p:nvPr/>
          </p:nvSpPr>
          <p:spPr>
            <a:xfrm rot="5400000">
              <a:off x="-552735" y="842749"/>
              <a:ext cx="6277970" cy="5172501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FCF50CD9-BECD-44F1-8C98-03683D4FD366}"/>
                </a:ext>
              </a:extLst>
            </p:cNvPr>
            <p:cNvSpPr/>
            <p:nvPr/>
          </p:nvSpPr>
          <p:spPr>
            <a:xfrm rot="5400000">
              <a:off x="1621240" y="429336"/>
              <a:ext cx="2273490" cy="1994846"/>
            </a:xfrm>
            <a:prstGeom prst="triangle">
              <a:avLst/>
            </a:prstGeom>
            <a:solidFill>
              <a:srgbClr val="DD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5D593E7D-CB98-4D46-A3CC-D9E7189A9A66}"/>
                </a:ext>
              </a:extLst>
            </p:cNvPr>
            <p:cNvSpPr/>
            <p:nvPr/>
          </p:nvSpPr>
          <p:spPr>
            <a:xfrm rot="5400000">
              <a:off x="3417627" y="59143"/>
              <a:ext cx="1105469" cy="987184"/>
            </a:xfrm>
            <a:prstGeom prst="triangl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040FD8C3-0F36-48AB-A6E4-768EFF2C6679}"/>
                </a:ext>
              </a:extLst>
            </p:cNvPr>
            <p:cNvSpPr/>
            <p:nvPr/>
          </p:nvSpPr>
          <p:spPr>
            <a:xfrm rot="5400000">
              <a:off x="1053149" y="5243017"/>
              <a:ext cx="1105469" cy="987184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A75B3F26-CF4F-4E39-8A8B-6B6627E8A4E0}"/>
                </a:ext>
              </a:extLst>
            </p:cNvPr>
            <p:cNvSpPr/>
            <p:nvPr/>
          </p:nvSpPr>
          <p:spPr>
            <a:xfrm>
              <a:off x="9994711" y="3248734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53E9190E-0273-4875-909D-896F41D07174}"/>
                </a:ext>
              </a:extLst>
            </p:cNvPr>
            <p:cNvSpPr/>
            <p:nvPr/>
          </p:nvSpPr>
          <p:spPr>
            <a:xfrm>
              <a:off x="9171295" y="5643916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188DEC40-803A-4F28-B1EF-6282BD477645}"/>
                </a:ext>
              </a:extLst>
            </p:cNvPr>
            <p:cNvSpPr/>
            <p:nvPr/>
          </p:nvSpPr>
          <p:spPr>
            <a:xfrm>
              <a:off x="9250906" y="4000496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217A5440-80EA-432C-AFF7-7067A88C6916}"/>
              </a:ext>
            </a:extLst>
          </p:cNvPr>
          <p:cNvSpPr txBox="1"/>
          <p:nvPr/>
        </p:nvSpPr>
        <p:spPr>
          <a:xfrm>
            <a:off x="4703885" y="1266092"/>
            <a:ext cx="79834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latin typeface="+mj-ea"/>
                <a:ea typeface="+mj-ea"/>
              </a:rPr>
              <a:t>Mini </a:t>
            </a:r>
            <a:r>
              <a:rPr lang="en-US" altLang="zh-CN" sz="8800" dirty="0" err="1">
                <a:latin typeface="+mj-ea"/>
                <a:ea typeface="+mj-ea"/>
              </a:rPr>
              <a:t>Douyin</a:t>
            </a:r>
            <a:endParaRPr lang="zh-CN" altLang="en-US" sz="8800" dirty="0">
              <a:latin typeface="+mj-ea"/>
              <a:ea typeface="+mj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4E16A0-CA9D-4AF7-85D9-DD55F1AADC54}"/>
              </a:ext>
            </a:extLst>
          </p:cNvPr>
          <p:cNvSpPr txBox="1"/>
          <p:nvPr/>
        </p:nvSpPr>
        <p:spPr>
          <a:xfrm>
            <a:off x="7142523" y="4369828"/>
            <a:ext cx="3472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设计人：廖东海</a:t>
            </a:r>
            <a:r>
              <a:rPr lang="en-US" altLang="zh-CN" dirty="0"/>
              <a:t>&amp;</a:t>
            </a:r>
            <a:r>
              <a:rPr lang="zh-CN" altLang="en-US" dirty="0"/>
              <a:t>王翌丰</a:t>
            </a:r>
          </a:p>
        </p:txBody>
      </p:sp>
    </p:spTree>
    <p:extLst>
      <p:ext uri="{BB962C8B-B14F-4D97-AF65-F5344CB8AC3E}">
        <p14:creationId xmlns:p14="http://schemas.microsoft.com/office/powerpoint/2010/main" val="83268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1191735" y="1771742"/>
            <a:ext cx="2035037" cy="2035037"/>
            <a:chOff x="1191465" y="1771650"/>
            <a:chExt cx="2035149" cy="2035149"/>
          </a:xfrm>
        </p:grpSpPr>
        <p:sp>
          <p:nvSpPr>
            <p:cNvPr id="20" name="Oval 19"/>
            <p:cNvSpPr/>
            <p:nvPr/>
          </p:nvSpPr>
          <p:spPr>
            <a:xfrm flipH="1">
              <a:off x="1191465" y="1771650"/>
              <a:ext cx="2035149" cy="2035149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57" name="Shape 1094"/>
            <p:cNvSpPr/>
            <p:nvPr/>
          </p:nvSpPr>
          <p:spPr>
            <a:xfrm>
              <a:off x="1779015" y="2471235"/>
              <a:ext cx="890526" cy="635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56" y="17282"/>
                  </a:moveTo>
                  <a:lnTo>
                    <a:pt x="1544" y="17282"/>
                  </a:lnTo>
                  <a:cubicBezTo>
                    <a:pt x="691" y="17282"/>
                    <a:pt x="0" y="18250"/>
                    <a:pt x="0" y="19441"/>
                  </a:cubicBezTo>
                  <a:cubicBezTo>
                    <a:pt x="0" y="20638"/>
                    <a:pt x="691" y="21600"/>
                    <a:pt x="1544" y="21600"/>
                  </a:cubicBezTo>
                  <a:lnTo>
                    <a:pt x="20056" y="21600"/>
                  </a:lnTo>
                  <a:cubicBezTo>
                    <a:pt x="20909" y="21600"/>
                    <a:pt x="21600" y="20638"/>
                    <a:pt x="21600" y="19441"/>
                  </a:cubicBezTo>
                  <a:cubicBezTo>
                    <a:pt x="21600" y="18250"/>
                    <a:pt x="20909" y="17282"/>
                    <a:pt x="20056" y="17282"/>
                  </a:cubicBezTo>
                  <a:close/>
                  <a:moveTo>
                    <a:pt x="1544" y="4321"/>
                  </a:moveTo>
                  <a:lnTo>
                    <a:pt x="20056" y="4321"/>
                  </a:lnTo>
                  <a:cubicBezTo>
                    <a:pt x="20909" y="4321"/>
                    <a:pt x="21600" y="3353"/>
                    <a:pt x="21600" y="2159"/>
                  </a:cubicBezTo>
                  <a:cubicBezTo>
                    <a:pt x="21600" y="965"/>
                    <a:pt x="20909" y="0"/>
                    <a:pt x="20056" y="0"/>
                  </a:cubicBezTo>
                  <a:lnTo>
                    <a:pt x="1544" y="0"/>
                  </a:lnTo>
                  <a:cubicBezTo>
                    <a:pt x="691" y="0"/>
                    <a:pt x="0" y="965"/>
                    <a:pt x="0" y="2159"/>
                  </a:cubicBezTo>
                  <a:cubicBezTo>
                    <a:pt x="0" y="3353"/>
                    <a:pt x="691" y="4321"/>
                    <a:pt x="1544" y="4321"/>
                  </a:cubicBezTo>
                  <a:close/>
                  <a:moveTo>
                    <a:pt x="20056" y="8640"/>
                  </a:moveTo>
                  <a:lnTo>
                    <a:pt x="1544" y="8640"/>
                  </a:lnTo>
                  <a:cubicBezTo>
                    <a:pt x="691" y="8640"/>
                    <a:pt x="0" y="9608"/>
                    <a:pt x="0" y="10799"/>
                  </a:cubicBezTo>
                  <a:cubicBezTo>
                    <a:pt x="0" y="11996"/>
                    <a:pt x="691" y="12958"/>
                    <a:pt x="1544" y="12958"/>
                  </a:cubicBezTo>
                  <a:lnTo>
                    <a:pt x="20056" y="12958"/>
                  </a:lnTo>
                  <a:cubicBezTo>
                    <a:pt x="20909" y="12958"/>
                    <a:pt x="21600" y="11996"/>
                    <a:pt x="21600" y="10799"/>
                  </a:cubicBezTo>
                  <a:cubicBezTo>
                    <a:pt x="21600" y="9608"/>
                    <a:pt x="20909" y="8640"/>
                    <a:pt x="20056" y="864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096" tIns="38096" rIns="38096" bIns="38096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 dirty="0">
                <a:cs typeface="+mn-ea"/>
                <a:sym typeface="+mn-l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078481" y="1779609"/>
            <a:ext cx="2035037" cy="2035037"/>
            <a:chOff x="3825669" y="1771650"/>
            <a:chExt cx="2035149" cy="2035149"/>
          </a:xfrm>
          <a:solidFill>
            <a:schemeClr val="accent2"/>
          </a:solidFill>
        </p:grpSpPr>
        <p:sp>
          <p:nvSpPr>
            <p:cNvPr id="25" name="Oval 24"/>
            <p:cNvSpPr/>
            <p:nvPr/>
          </p:nvSpPr>
          <p:spPr>
            <a:xfrm flipH="1">
              <a:off x="3825669" y="1771650"/>
              <a:ext cx="2035149" cy="2035149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4544205" y="2241777"/>
              <a:ext cx="595502" cy="1243947"/>
              <a:chOff x="392948" y="304311"/>
              <a:chExt cx="1589091" cy="3319466"/>
            </a:xfrm>
            <a:grpFill/>
          </p:grpSpPr>
          <p:sp>
            <p:nvSpPr>
              <p:cNvPr id="59" name="Freeform 9"/>
              <p:cNvSpPr>
                <a:spLocks noEditPoints="1"/>
              </p:cNvSpPr>
              <p:nvPr/>
            </p:nvSpPr>
            <p:spPr bwMode="auto">
              <a:xfrm>
                <a:off x="392948" y="794850"/>
                <a:ext cx="1589091" cy="2828927"/>
              </a:xfrm>
              <a:custGeom>
                <a:avLst/>
                <a:gdLst>
                  <a:gd name="T0" fmla="*/ 421 w 421"/>
                  <a:gd name="T1" fmla="*/ 509 h 751"/>
                  <a:gd name="T2" fmla="*/ 359 w 421"/>
                  <a:gd name="T3" fmla="*/ 306 h 751"/>
                  <a:gd name="T4" fmla="*/ 338 w 421"/>
                  <a:gd name="T5" fmla="*/ 0 h 751"/>
                  <a:gd name="T6" fmla="*/ 307 w 421"/>
                  <a:gd name="T7" fmla="*/ 216 h 751"/>
                  <a:gd name="T8" fmla="*/ 307 w 421"/>
                  <a:gd name="T9" fmla="*/ 214 h 751"/>
                  <a:gd name="T10" fmla="*/ 307 w 421"/>
                  <a:gd name="T11" fmla="*/ 204 h 751"/>
                  <a:gd name="T12" fmla="*/ 288 w 421"/>
                  <a:gd name="T13" fmla="*/ 204 h 751"/>
                  <a:gd name="T14" fmla="*/ 288 w 421"/>
                  <a:gd name="T15" fmla="*/ 230 h 751"/>
                  <a:gd name="T16" fmla="*/ 279 w 421"/>
                  <a:gd name="T17" fmla="*/ 238 h 751"/>
                  <a:gd name="T18" fmla="*/ 278 w 421"/>
                  <a:gd name="T19" fmla="*/ 204 h 751"/>
                  <a:gd name="T20" fmla="*/ 219 w 421"/>
                  <a:gd name="T21" fmla="*/ 204 h 751"/>
                  <a:gd name="T22" fmla="*/ 219 w 421"/>
                  <a:gd name="T23" fmla="*/ 243 h 751"/>
                  <a:gd name="T24" fmla="*/ 274 w 421"/>
                  <a:gd name="T25" fmla="*/ 243 h 751"/>
                  <a:gd name="T26" fmla="*/ 270 w 421"/>
                  <a:gd name="T27" fmla="*/ 247 h 751"/>
                  <a:gd name="T28" fmla="*/ 264 w 421"/>
                  <a:gd name="T29" fmla="*/ 254 h 751"/>
                  <a:gd name="T30" fmla="*/ 219 w 421"/>
                  <a:gd name="T31" fmla="*/ 254 h 751"/>
                  <a:gd name="T32" fmla="*/ 219 w 421"/>
                  <a:gd name="T33" fmla="*/ 291 h 751"/>
                  <a:gd name="T34" fmla="*/ 233 w 421"/>
                  <a:gd name="T35" fmla="*/ 291 h 751"/>
                  <a:gd name="T36" fmla="*/ 219 w 421"/>
                  <a:gd name="T37" fmla="*/ 300 h 751"/>
                  <a:gd name="T38" fmla="*/ 219 w 421"/>
                  <a:gd name="T39" fmla="*/ 291 h 751"/>
                  <a:gd name="T40" fmla="*/ 210 w 421"/>
                  <a:gd name="T41" fmla="*/ 291 h 751"/>
                  <a:gd name="T42" fmla="*/ 210 w 421"/>
                  <a:gd name="T43" fmla="*/ 302 h 751"/>
                  <a:gd name="T44" fmla="*/ 217 w 421"/>
                  <a:gd name="T45" fmla="*/ 302 h 751"/>
                  <a:gd name="T46" fmla="*/ 213 w 421"/>
                  <a:gd name="T47" fmla="*/ 306 h 751"/>
                  <a:gd name="T48" fmla="*/ 210 w 421"/>
                  <a:gd name="T49" fmla="*/ 303 h 751"/>
                  <a:gd name="T50" fmla="*/ 210 w 421"/>
                  <a:gd name="T51" fmla="*/ 302 h 751"/>
                  <a:gd name="T52" fmla="*/ 209 w 421"/>
                  <a:gd name="T53" fmla="*/ 302 h 751"/>
                  <a:gd name="T54" fmla="*/ 185 w 421"/>
                  <a:gd name="T55" fmla="*/ 291 h 751"/>
                  <a:gd name="T56" fmla="*/ 185 w 421"/>
                  <a:gd name="T57" fmla="*/ 291 h 751"/>
                  <a:gd name="T58" fmla="*/ 210 w 421"/>
                  <a:gd name="T59" fmla="*/ 291 h 751"/>
                  <a:gd name="T60" fmla="*/ 210 w 421"/>
                  <a:gd name="T61" fmla="*/ 254 h 751"/>
                  <a:gd name="T62" fmla="*/ 162 w 421"/>
                  <a:gd name="T63" fmla="*/ 254 h 751"/>
                  <a:gd name="T64" fmla="*/ 161 w 421"/>
                  <a:gd name="T65" fmla="*/ 252 h 751"/>
                  <a:gd name="T66" fmla="*/ 153 w 421"/>
                  <a:gd name="T67" fmla="*/ 244 h 751"/>
                  <a:gd name="T68" fmla="*/ 153 w 421"/>
                  <a:gd name="T69" fmla="*/ 243 h 751"/>
                  <a:gd name="T70" fmla="*/ 152 w 421"/>
                  <a:gd name="T71" fmla="*/ 243 h 751"/>
                  <a:gd name="T72" fmla="*/ 143 w 421"/>
                  <a:gd name="T73" fmla="*/ 235 h 751"/>
                  <a:gd name="T74" fmla="*/ 144 w 421"/>
                  <a:gd name="T75" fmla="*/ 204 h 751"/>
                  <a:gd name="T76" fmla="*/ 122 w 421"/>
                  <a:gd name="T77" fmla="*/ 204 h 751"/>
                  <a:gd name="T78" fmla="*/ 122 w 421"/>
                  <a:gd name="T79" fmla="*/ 214 h 751"/>
                  <a:gd name="T80" fmla="*/ 122 w 421"/>
                  <a:gd name="T81" fmla="*/ 219 h 751"/>
                  <a:gd name="T82" fmla="*/ 71 w 421"/>
                  <a:gd name="T83" fmla="*/ 0 h 751"/>
                  <a:gd name="T84" fmla="*/ 71 w 421"/>
                  <a:gd name="T85" fmla="*/ 310 h 751"/>
                  <a:gd name="T86" fmla="*/ 0 w 421"/>
                  <a:gd name="T87" fmla="*/ 503 h 751"/>
                  <a:gd name="T88" fmla="*/ 131 w 421"/>
                  <a:gd name="T89" fmla="*/ 412 h 751"/>
                  <a:gd name="T90" fmla="*/ 301 w 421"/>
                  <a:gd name="T91" fmla="*/ 409 h 751"/>
                  <a:gd name="T92" fmla="*/ 421 w 421"/>
                  <a:gd name="T93" fmla="*/ 509 h 751"/>
                  <a:gd name="T94" fmla="*/ 218 w 421"/>
                  <a:gd name="T95" fmla="*/ 384 h 751"/>
                  <a:gd name="T96" fmla="*/ 217 w 421"/>
                  <a:gd name="T97" fmla="*/ 384 h 751"/>
                  <a:gd name="T98" fmla="*/ 217 w 421"/>
                  <a:gd name="T99" fmla="*/ 384 h 751"/>
                  <a:gd name="T100" fmla="*/ 218 w 421"/>
                  <a:gd name="T101" fmla="*/ 384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21" h="751">
                    <a:moveTo>
                      <a:pt x="421" y="509"/>
                    </a:moveTo>
                    <a:cubicBezTo>
                      <a:pt x="421" y="509"/>
                      <a:pt x="400" y="323"/>
                      <a:pt x="359" y="306"/>
                    </a:cubicBezTo>
                    <a:cubicBezTo>
                      <a:pt x="391" y="250"/>
                      <a:pt x="338" y="0"/>
                      <a:pt x="338" y="0"/>
                    </a:cubicBezTo>
                    <a:cubicBezTo>
                      <a:pt x="338" y="0"/>
                      <a:pt x="355" y="183"/>
                      <a:pt x="307" y="216"/>
                    </a:cubicBezTo>
                    <a:cubicBezTo>
                      <a:pt x="307" y="215"/>
                      <a:pt x="307" y="215"/>
                      <a:pt x="307" y="214"/>
                    </a:cubicBezTo>
                    <a:cubicBezTo>
                      <a:pt x="307" y="211"/>
                      <a:pt x="307" y="207"/>
                      <a:pt x="307" y="204"/>
                    </a:cubicBezTo>
                    <a:cubicBezTo>
                      <a:pt x="288" y="204"/>
                      <a:pt x="288" y="204"/>
                      <a:pt x="288" y="204"/>
                    </a:cubicBezTo>
                    <a:cubicBezTo>
                      <a:pt x="288" y="213"/>
                      <a:pt x="288" y="222"/>
                      <a:pt x="288" y="230"/>
                    </a:cubicBezTo>
                    <a:cubicBezTo>
                      <a:pt x="285" y="233"/>
                      <a:pt x="281" y="236"/>
                      <a:pt x="279" y="238"/>
                    </a:cubicBezTo>
                    <a:cubicBezTo>
                      <a:pt x="279" y="227"/>
                      <a:pt x="278" y="216"/>
                      <a:pt x="278" y="204"/>
                    </a:cubicBezTo>
                    <a:cubicBezTo>
                      <a:pt x="219" y="204"/>
                      <a:pt x="219" y="204"/>
                      <a:pt x="219" y="204"/>
                    </a:cubicBezTo>
                    <a:cubicBezTo>
                      <a:pt x="219" y="243"/>
                      <a:pt x="219" y="243"/>
                      <a:pt x="219" y="243"/>
                    </a:cubicBezTo>
                    <a:cubicBezTo>
                      <a:pt x="274" y="243"/>
                      <a:pt x="274" y="243"/>
                      <a:pt x="274" y="243"/>
                    </a:cubicBezTo>
                    <a:cubicBezTo>
                      <a:pt x="272" y="244"/>
                      <a:pt x="271" y="246"/>
                      <a:pt x="270" y="247"/>
                    </a:cubicBezTo>
                    <a:cubicBezTo>
                      <a:pt x="268" y="250"/>
                      <a:pt x="266" y="252"/>
                      <a:pt x="264" y="254"/>
                    </a:cubicBezTo>
                    <a:cubicBezTo>
                      <a:pt x="219" y="254"/>
                      <a:pt x="219" y="254"/>
                      <a:pt x="219" y="254"/>
                    </a:cubicBezTo>
                    <a:cubicBezTo>
                      <a:pt x="219" y="291"/>
                      <a:pt x="219" y="291"/>
                      <a:pt x="219" y="291"/>
                    </a:cubicBezTo>
                    <a:cubicBezTo>
                      <a:pt x="233" y="291"/>
                      <a:pt x="233" y="291"/>
                      <a:pt x="233" y="291"/>
                    </a:cubicBezTo>
                    <a:cubicBezTo>
                      <a:pt x="227" y="294"/>
                      <a:pt x="223" y="296"/>
                      <a:pt x="219" y="300"/>
                    </a:cubicBezTo>
                    <a:cubicBezTo>
                      <a:pt x="219" y="291"/>
                      <a:pt x="219" y="291"/>
                      <a:pt x="219" y="291"/>
                    </a:cubicBezTo>
                    <a:cubicBezTo>
                      <a:pt x="210" y="291"/>
                      <a:pt x="210" y="291"/>
                      <a:pt x="210" y="291"/>
                    </a:cubicBezTo>
                    <a:cubicBezTo>
                      <a:pt x="210" y="302"/>
                      <a:pt x="210" y="302"/>
                      <a:pt x="210" y="302"/>
                    </a:cubicBezTo>
                    <a:cubicBezTo>
                      <a:pt x="217" y="302"/>
                      <a:pt x="217" y="302"/>
                      <a:pt x="217" y="302"/>
                    </a:cubicBezTo>
                    <a:cubicBezTo>
                      <a:pt x="215" y="304"/>
                      <a:pt x="214" y="305"/>
                      <a:pt x="213" y="306"/>
                    </a:cubicBezTo>
                    <a:cubicBezTo>
                      <a:pt x="212" y="305"/>
                      <a:pt x="211" y="304"/>
                      <a:pt x="210" y="303"/>
                    </a:cubicBezTo>
                    <a:cubicBezTo>
                      <a:pt x="210" y="302"/>
                      <a:pt x="210" y="302"/>
                      <a:pt x="210" y="302"/>
                    </a:cubicBezTo>
                    <a:cubicBezTo>
                      <a:pt x="209" y="302"/>
                      <a:pt x="209" y="302"/>
                      <a:pt x="209" y="302"/>
                    </a:cubicBezTo>
                    <a:cubicBezTo>
                      <a:pt x="203" y="297"/>
                      <a:pt x="195" y="294"/>
                      <a:pt x="185" y="291"/>
                    </a:cubicBezTo>
                    <a:cubicBezTo>
                      <a:pt x="185" y="291"/>
                      <a:pt x="185" y="291"/>
                      <a:pt x="185" y="291"/>
                    </a:cubicBezTo>
                    <a:cubicBezTo>
                      <a:pt x="210" y="291"/>
                      <a:pt x="210" y="291"/>
                      <a:pt x="210" y="291"/>
                    </a:cubicBezTo>
                    <a:cubicBezTo>
                      <a:pt x="210" y="254"/>
                      <a:pt x="210" y="254"/>
                      <a:pt x="210" y="254"/>
                    </a:cubicBezTo>
                    <a:cubicBezTo>
                      <a:pt x="162" y="254"/>
                      <a:pt x="162" y="254"/>
                      <a:pt x="162" y="254"/>
                    </a:cubicBezTo>
                    <a:cubicBezTo>
                      <a:pt x="162" y="253"/>
                      <a:pt x="161" y="253"/>
                      <a:pt x="161" y="252"/>
                    </a:cubicBezTo>
                    <a:cubicBezTo>
                      <a:pt x="158" y="249"/>
                      <a:pt x="156" y="246"/>
                      <a:pt x="153" y="244"/>
                    </a:cubicBezTo>
                    <a:cubicBezTo>
                      <a:pt x="153" y="243"/>
                      <a:pt x="153" y="243"/>
                      <a:pt x="153" y="243"/>
                    </a:cubicBezTo>
                    <a:cubicBezTo>
                      <a:pt x="152" y="243"/>
                      <a:pt x="152" y="243"/>
                      <a:pt x="152" y="243"/>
                    </a:cubicBezTo>
                    <a:cubicBezTo>
                      <a:pt x="149" y="240"/>
                      <a:pt x="146" y="238"/>
                      <a:pt x="143" y="235"/>
                    </a:cubicBezTo>
                    <a:cubicBezTo>
                      <a:pt x="143" y="225"/>
                      <a:pt x="144" y="215"/>
                      <a:pt x="144" y="204"/>
                    </a:cubicBezTo>
                    <a:cubicBezTo>
                      <a:pt x="122" y="204"/>
                      <a:pt x="122" y="204"/>
                      <a:pt x="122" y="204"/>
                    </a:cubicBezTo>
                    <a:cubicBezTo>
                      <a:pt x="122" y="208"/>
                      <a:pt x="122" y="211"/>
                      <a:pt x="122" y="214"/>
                    </a:cubicBezTo>
                    <a:cubicBezTo>
                      <a:pt x="122" y="216"/>
                      <a:pt x="122" y="217"/>
                      <a:pt x="122" y="219"/>
                    </a:cubicBezTo>
                    <a:cubicBezTo>
                      <a:pt x="74" y="187"/>
                      <a:pt x="71" y="0"/>
                      <a:pt x="71" y="0"/>
                    </a:cubicBezTo>
                    <a:cubicBezTo>
                      <a:pt x="71" y="0"/>
                      <a:pt x="39" y="254"/>
                      <a:pt x="71" y="310"/>
                    </a:cubicBezTo>
                    <a:cubicBezTo>
                      <a:pt x="30" y="327"/>
                      <a:pt x="0" y="503"/>
                      <a:pt x="0" y="503"/>
                    </a:cubicBezTo>
                    <a:cubicBezTo>
                      <a:pt x="0" y="503"/>
                      <a:pt x="75" y="431"/>
                      <a:pt x="131" y="412"/>
                    </a:cubicBezTo>
                    <a:cubicBezTo>
                      <a:pt x="151" y="500"/>
                      <a:pt x="219" y="751"/>
                      <a:pt x="301" y="409"/>
                    </a:cubicBezTo>
                    <a:cubicBezTo>
                      <a:pt x="354" y="432"/>
                      <a:pt x="421" y="509"/>
                      <a:pt x="421" y="509"/>
                    </a:cubicBezTo>
                    <a:close/>
                    <a:moveTo>
                      <a:pt x="218" y="384"/>
                    </a:moveTo>
                    <a:cubicBezTo>
                      <a:pt x="217" y="384"/>
                      <a:pt x="217" y="384"/>
                      <a:pt x="217" y="384"/>
                    </a:cubicBezTo>
                    <a:cubicBezTo>
                      <a:pt x="217" y="384"/>
                      <a:pt x="217" y="384"/>
                      <a:pt x="217" y="384"/>
                    </a:cubicBezTo>
                    <a:cubicBezTo>
                      <a:pt x="217" y="384"/>
                      <a:pt x="217" y="384"/>
                      <a:pt x="218" y="3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3" tIns="45716" rIns="91433" bIns="45716" numCol="1" anchor="t" anchorCtr="0" compatLnSpc="1"/>
              <a:lstStyle/>
              <a:p>
                <a:endParaRPr lang="en-US" sz="1707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grpSp>
            <p:nvGrpSpPr>
              <p:cNvPr id="60" name="Group 59"/>
              <p:cNvGrpSpPr/>
              <p:nvPr/>
            </p:nvGrpSpPr>
            <p:grpSpPr>
              <a:xfrm>
                <a:off x="853323" y="304311"/>
                <a:ext cx="698501" cy="1446214"/>
                <a:chOff x="853323" y="304311"/>
                <a:chExt cx="698501" cy="1446214"/>
              </a:xfrm>
              <a:grpFill/>
            </p:grpSpPr>
            <p:sp>
              <p:nvSpPr>
                <p:cNvPr id="61" name="Freeform 10"/>
                <p:cNvSpPr/>
                <p:nvPr/>
              </p:nvSpPr>
              <p:spPr bwMode="auto">
                <a:xfrm>
                  <a:off x="1220036" y="1220299"/>
                  <a:ext cx="214313" cy="120650"/>
                </a:xfrm>
                <a:custGeom>
                  <a:avLst/>
                  <a:gdLst>
                    <a:gd name="T0" fmla="*/ 0 w 57"/>
                    <a:gd name="T1" fmla="*/ 32 h 32"/>
                    <a:gd name="T2" fmla="*/ 57 w 57"/>
                    <a:gd name="T3" fmla="*/ 32 h 32"/>
                    <a:gd name="T4" fmla="*/ 54 w 57"/>
                    <a:gd name="T5" fmla="*/ 0 h 32"/>
                    <a:gd name="T6" fmla="*/ 0 w 57"/>
                    <a:gd name="T7" fmla="*/ 0 h 32"/>
                    <a:gd name="T8" fmla="*/ 0 w 57"/>
                    <a:gd name="T9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32">
                      <a:moveTo>
                        <a:pt x="0" y="32"/>
                      </a:moveTo>
                      <a:cubicBezTo>
                        <a:pt x="57" y="32"/>
                        <a:pt x="57" y="32"/>
                        <a:pt x="57" y="32"/>
                      </a:cubicBezTo>
                      <a:cubicBezTo>
                        <a:pt x="56" y="21"/>
                        <a:pt x="55" y="11"/>
                        <a:pt x="5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3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Freeform 11"/>
                <p:cNvSpPr/>
                <p:nvPr/>
              </p:nvSpPr>
              <p:spPr bwMode="auto">
                <a:xfrm>
                  <a:off x="1416886" y="836124"/>
                  <a:ext cx="74613" cy="161925"/>
                </a:xfrm>
                <a:custGeom>
                  <a:avLst/>
                  <a:gdLst>
                    <a:gd name="T0" fmla="*/ 20 w 20"/>
                    <a:gd name="T1" fmla="*/ 43 h 43"/>
                    <a:gd name="T2" fmla="*/ 12 w 20"/>
                    <a:gd name="T3" fmla="*/ 0 h 43"/>
                    <a:gd name="T4" fmla="*/ 0 w 20"/>
                    <a:gd name="T5" fmla="*/ 0 h 43"/>
                    <a:gd name="T6" fmla="*/ 6 w 20"/>
                    <a:gd name="T7" fmla="*/ 43 h 43"/>
                    <a:gd name="T8" fmla="*/ 20 w 20"/>
                    <a:gd name="T9" fmla="*/ 4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43">
                      <a:moveTo>
                        <a:pt x="20" y="43"/>
                      </a:moveTo>
                      <a:cubicBezTo>
                        <a:pt x="18" y="28"/>
                        <a:pt x="15" y="14"/>
                        <a:pt x="12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15"/>
                        <a:pt x="4" y="29"/>
                        <a:pt x="6" y="43"/>
                      </a:cubicBezTo>
                      <a:lnTo>
                        <a:pt x="20" y="4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3" name="Freeform 12"/>
                <p:cNvSpPr/>
                <p:nvPr/>
              </p:nvSpPr>
              <p:spPr bwMode="auto">
                <a:xfrm>
                  <a:off x="1220036" y="1039324"/>
                  <a:ext cx="200025" cy="139700"/>
                </a:xfrm>
                <a:custGeom>
                  <a:avLst/>
                  <a:gdLst>
                    <a:gd name="T0" fmla="*/ 0 w 53"/>
                    <a:gd name="T1" fmla="*/ 37 h 37"/>
                    <a:gd name="T2" fmla="*/ 53 w 53"/>
                    <a:gd name="T3" fmla="*/ 37 h 37"/>
                    <a:gd name="T4" fmla="*/ 50 w 53"/>
                    <a:gd name="T5" fmla="*/ 0 h 37"/>
                    <a:gd name="T6" fmla="*/ 0 w 53"/>
                    <a:gd name="T7" fmla="*/ 0 h 37"/>
                    <a:gd name="T8" fmla="*/ 0 w 53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3" h="37">
                      <a:moveTo>
                        <a:pt x="0" y="37"/>
                      </a:moveTo>
                      <a:cubicBezTo>
                        <a:pt x="53" y="37"/>
                        <a:pt x="53" y="37"/>
                        <a:pt x="53" y="37"/>
                      </a:cubicBezTo>
                      <a:cubicBezTo>
                        <a:pt x="52" y="25"/>
                        <a:pt x="51" y="13"/>
                        <a:pt x="5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3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4" name="Freeform 13"/>
                <p:cNvSpPr/>
                <p:nvPr/>
              </p:nvSpPr>
              <p:spPr bwMode="auto">
                <a:xfrm>
                  <a:off x="1442286" y="1039324"/>
                  <a:ext cx="79375" cy="139700"/>
                </a:xfrm>
                <a:custGeom>
                  <a:avLst/>
                  <a:gdLst>
                    <a:gd name="T0" fmla="*/ 21 w 21"/>
                    <a:gd name="T1" fmla="*/ 37 h 37"/>
                    <a:gd name="T2" fmla="*/ 15 w 21"/>
                    <a:gd name="T3" fmla="*/ 0 h 37"/>
                    <a:gd name="T4" fmla="*/ 0 w 21"/>
                    <a:gd name="T5" fmla="*/ 0 h 37"/>
                    <a:gd name="T6" fmla="*/ 4 w 21"/>
                    <a:gd name="T7" fmla="*/ 37 h 37"/>
                    <a:gd name="T8" fmla="*/ 21 w 21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37">
                      <a:moveTo>
                        <a:pt x="21" y="37"/>
                      </a:moveTo>
                      <a:cubicBezTo>
                        <a:pt x="19" y="25"/>
                        <a:pt x="17" y="12"/>
                        <a:pt x="1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13"/>
                        <a:pt x="3" y="25"/>
                        <a:pt x="4" y="37"/>
                      </a:cubicBezTo>
                      <a:lnTo>
                        <a:pt x="21" y="3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5" name="Freeform 14"/>
                <p:cNvSpPr/>
                <p:nvPr/>
              </p:nvSpPr>
              <p:spPr bwMode="auto">
                <a:xfrm>
                  <a:off x="1354974" y="493224"/>
                  <a:ext cx="53975" cy="131763"/>
                </a:xfrm>
                <a:custGeom>
                  <a:avLst/>
                  <a:gdLst>
                    <a:gd name="T0" fmla="*/ 14 w 14"/>
                    <a:gd name="T1" fmla="*/ 35 h 35"/>
                    <a:gd name="T2" fmla="*/ 1 w 14"/>
                    <a:gd name="T3" fmla="*/ 0 h 35"/>
                    <a:gd name="T4" fmla="*/ 0 w 14"/>
                    <a:gd name="T5" fmla="*/ 0 h 35"/>
                    <a:gd name="T6" fmla="*/ 7 w 14"/>
                    <a:gd name="T7" fmla="*/ 35 h 35"/>
                    <a:gd name="T8" fmla="*/ 14 w 14"/>
                    <a:gd name="T9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35">
                      <a:moveTo>
                        <a:pt x="14" y="35"/>
                      </a:moveTo>
                      <a:cubicBezTo>
                        <a:pt x="10" y="23"/>
                        <a:pt x="6" y="11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12"/>
                        <a:pt x="5" y="24"/>
                        <a:pt x="7" y="35"/>
                      </a:cubicBezTo>
                      <a:lnTo>
                        <a:pt x="14" y="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6" name="Freeform 15"/>
                <p:cNvSpPr/>
                <p:nvPr/>
              </p:nvSpPr>
              <p:spPr bwMode="auto">
                <a:xfrm>
                  <a:off x="1389899" y="669436"/>
                  <a:ext cx="60325" cy="125413"/>
                </a:xfrm>
                <a:custGeom>
                  <a:avLst/>
                  <a:gdLst>
                    <a:gd name="T0" fmla="*/ 16 w 16"/>
                    <a:gd name="T1" fmla="*/ 33 h 33"/>
                    <a:gd name="T2" fmla="*/ 8 w 16"/>
                    <a:gd name="T3" fmla="*/ 0 h 33"/>
                    <a:gd name="T4" fmla="*/ 0 w 16"/>
                    <a:gd name="T5" fmla="*/ 0 h 33"/>
                    <a:gd name="T6" fmla="*/ 5 w 16"/>
                    <a:gd name="T7" fmla="*/ 33 h 33"/>
                    <a:gd name="T8" fmla="*/ 16 w 16"/>
                    <a:gd name="T9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33">
                      <a:moveTo>
                        <a:pt x="16" y="33"/>
                      </a:moveTo>
                      <a:cubicBezTo>
                        <a:pt x="14" y="21"/>
                        <a:pt x="11" y="1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11"/>
                        <a:pt x="4" y="22"/>
                        <a:pt x="5" y="33"/>
                      </a:cubicBezTo>
                      <a:lnTo>
                        <a:pt x="16" y="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7" name="Freeform 16"/>
                <p:cNvSpPr/>
                <p:nvPr/>
              </p:nvSpPr>
              <p:spPr bwMode="auto">
                <a:xfrm>
                  <a:off x="864435" y="1220299"/>
                  <a:ext cx="90488" cy="120650"/>
                </a:xfrm>
                <a:custGeom>
                  <a:avLst/>
                  <a:gdLst>
                    <a:gd name="T0" fmla="*/ 4 w 24"/>
                    <a:gd name="T1" fmla="*/ 0 h 32"/>
                    <a:gd name="T2" fmla="*/ 0 w 24"/>
                    <a:gd name="T3" fmla="*/ 32 h 32"/>
                    <a:gd name="T4" fmla="*/ 21 w 24"/>
                    <a:gd name="T5" fmla="*/ 32 h 32"/>
                    <a:gd name="T6" fmla="*/ 24 w 24"/>
                    <a:gd name="T7" fmla="*/ 0 h 32"/>
                    <a:gd name="T8" fmla="*/ 4 w 24"/>
                    <a:gd name="T9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32">
                      <a:moveTo>
                        <a:pt x="4" y="0"/>
                      </a:moveTo>
                      <a:cubicBezTo>
                        <a:pt x="2" y="11"/>
                        <a:pt x="1" y="21"/>
                        <a:pt x="0" y="32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2" y="21"/>
                        <a:pt x="23" y="11"/>
                        <a:pt x="24" y="0"/>
                      </a:cubicBezTo>
                      <a:lnTo>
                        <a:pt x="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8" name="Freeform 17"/>
                <p:cNvSpPr/>
                <p:nvPr/>
              </p:nvSpPr>
              <p:spPr bwMode="auto">
                <a:xfrm>
                  <a:off x="951748" y="669436"/>
                  <a:ext cx="71438" cy="125413"/>
                </a:xfrm>
                <a:custGeom>
                  <a:avLst/>
                  <a:gdLst>
                    <a:gd name="T0" fmla="*/ 9 w 19"/>
                    <a:gd name="T1" fmla="*/ 0 h 33"/>
                    <a:gd name="T2" fmla="*/ 0 w 19"/>
                    <a:gd name="T3" fmla="*/ 33 h 33"/>
                    <a:gd name="T4" fmla="*/ 14 w 19"/>
                    <a:gd name="T5" fmla="*/ 33 h 33"/>
                    <a:gd name="T6" fmla="*/ 19 w 19"/>
                    <a:gd name="T7" fmla="*/ 0 h 33"/>
                    <a:gd name="T8" fmla="*/ 9 w 19"/>
                    <a:gd name="T9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" h="33">
                      <a:moveTo>
                        <a:pt x="9" y="0"/>
                      </a:moveTo>
                      <a:cubicBezTo>
                        <a:pt x="6" y="10"/>
                        <a:pt x="3" y="21"/>
                        <a:pt x="0" y="33"/>
                      </a:cubicBezTo>
                      <a:cubicBezTo>
                        <a:pt x="14" y="33"/>
                        <a:pt x="14" y="33"/>
                        <a:pt x="14" y="33"/>
                      </a:cubicBezTo>
                      <a:cubicBezTo>
                        <a:pt x="16" y="22"/>
                        <a:pt x="17" y="11"/>
                        <a:pt x="19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9" name="Freeform 18"/>
                <p:cNvSpPr/>
                <p:nvPr/>
              </p:nvSpPr>
              <p:spPr bwMode="auto">
                <a:xfrm>
                  <a:off x="883485" y="1039324"/>
                  <a:ext cx="87313" cy="139700"/>
                </a:xfrm>
                <a:custGeom>
                  <a:avLst/>
                  <a:gdLst>
                    <a:gd name="T0" fmla="*/ 6 w 23"/>
                    <a:gd name="T1" fmla="*/ 0 h 37"/>
                    <a:gd name="T2" fmla="*/ 0 w 23"/>
                    <a:gd name="T3" fmla="*/ 37 h 37"/>
                    <a:gd name="T4" fmla="*/ 19 w 23"/>
                    <a:gd name="T5" fmla="*/ 37 h 37"/>
                    <a:gd name="T6" fmla="*/ 23 w 23"/>
                    <a:gd name="T7" fmla="*/ 0 h 37"/>
                    <a:gd name="T8" fmla="*/ 6 w 23"/>
                    <a:gd name="T9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" h="37">
                      <a:moveTo>
                        <a:pt x="6" y="0"/>
                      </a:moveTo>
                      <a:cubicBezTo>
                        <a:pt x="4" y="12"/>
                        <a:pt x="2" y="25"/>
                        <a:pt x="0" y="37"/>
                      </a:cubicBezTo>
                      <a:cubicBezTo>
                        <a:pt x="19" y="37"/>
                        <a:pt x="19" y="37"/>
                        <a:pt x="19" y="37"/>
                      </a:cubicBezTo>
                      <a:cubicBezTo>
                        <a:pt x="21" y="25"/>
                        <a:pt x="22" y="13"/>
                        <a:pt x="23" y="0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0" name="Freeform 19"/>
                <p:cNvSpPr/>
                <p:nvPr/>
              </p:nvSpPr>
              <p:spPr bwMode="auto">
                <a:xfrm>
                  <a:off x="1102561" y="304311"/>
                  <a:ext cx="82550" cy="147638"/>
                </a:xfrm>
                <a:custGeom>
                  <a:avLst/>
                  <a:gdLst>
                    <a:gd name="T0" fmla="*/ 22 w 22"/>
                    <a:gd name="T1" fmla="*/ 0 h 39"/>
                    <a:gd name="T2" fmla="*/ 0 w 22"/>
                    <a:gd name="T3" fmla="*/ 19 h 39"/>
                    <a:gd name="T4" fmla="*/ 5 w 22"/>
                    <a:gd name="T5" fmla="*/ 21 h 39"/>
                    <a:gd name="T6" fmla="*/ 1 w 22"/>
                    <a:gd name="T7" fmla="*/ 39 h 39"/>
                    <a:gd name="T8" fmla="*/ 22 w 22"/>
                    <a:gd name="T9" fmla="*/ 39 h 39"/>
                    <a:gd name="T10" fmla="*/ 22 w 22"/>
                    <a:gd name="T11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9">
                      <a:moveTo>
                        <a:pt x="22" y="0"/>
                      </a:moveTo>
                      <a:cubicBezTo>
                        <a:pt x="14" y="2"/>
                        <a:pt x="7" y="9"/>
                        <a:pt x="0" y="19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3" y="27"/>
                        <a:pt x="2" y="33"/>
                        <a:pt x="1" y="39"/>
                      </a:cubicBezTo>
                      <a:cubicBezTo>
                        <a:pt x="22" y="39"/>
                        <a:pt x="22" y="39"/>
                        <a:pt x="22" y="39"/>
                      </a:cubicBezTo>
                      <a:lnTo>
                        <a:pt x="2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1" name="Freeform 20"/>
                <p:cNvSpPr/>
                <p:nvPr/>
              </p:nvSpPr>
              <p:spPr bwMode="auto">
                <a:xfrm>
                  <a:off x="1220036" y="304311"/>
                  <a:ext cx="90488" cy="147638"/>
                </a:xfrm>
                <a:custGeom>
                  <a:avLst/>
                  <a:gdLst>
                    <a:gd name="T0" fmla="*/ 20 w 24"/>
                    <a:gd name="T1" fmla="*/ 21 h 39"/>
                    <a:gd name="T2" fmla="*/ 22 w 24"/>
                    <a:gd name="T3" fmla="*/ 20 h 39"/>
                    <a:gd name="T4" fmla="*/ 0 w 24"/>
                    <a:gd name="T5" fmla="*/ 0 h 39"/>
                    <a:gd name="T6" fmla="*/ 0 w 24"/>
                    <a:gd name="T7" fmla="*/ 39 h 39"/>
                    <a:gd name="T8" fmla="*/ 24 w 24"/>
                    <a:gd name="T9" fmla="*/ 39 h 39"/>
                    <a:gd name="T10" fmla="*/ 20 w 24"/>
                    <a:gd name="T11" fmla="*/ 2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9">
                      <a:moveTo>
                        <a:pt x="20" y="21"/>
                      </a:moveTo>
                      <a:cubicBezTo>
                        <a:pt x="22" y="20"/>
                        <a:pt x="22" y="20"/>
                        <a:pt x="22" y="20"/>
                      </a:cubicBezTo>
                      <a:cubicBezTo>
                        <a:pt x="15" y="9"/>
                        <a:pt x="8" y="2"/>
                        <a:pt x="0" y="0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24" y="39"/>
                        <a:pt x="24" y="39"/>
                        <a:pt x="24" y="39"/>
                      </a:cubicBezTo>
                      <a:cubicBezTo>
                        <a:pt x="22" y="33"/>
                        <a:pt x="21" y="27"/>
                        <a:pt x="20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2" name="Freeform 21"/>
                <p:cNvSpPr/>
                <p:nvPr/>
              </p:nvSpPr>
              <p:spPr bwMode="auto">
                <a:xfrm>
                  <a:off x="1061286" y="429724"/>
                  <a:ext cx="11113" cy="22225"/>
                </a:xfrm>
                <a:custGeom>
                  <a:avLst/>
                  <a:gdLst>
                    <a:gd name="T0" fmla="*/ 0 w 3"/>
                    <a:gd name="T1" fmla="*/ 6 h 6"/>
                    <a:gd name="T2" fmla="*/ 2 w 3"/>
                    <a:gd name="T3" fmla="*/ 6 h 6"/>
                    <a:gd name="T4" fmla="*/ 3 w 3"/>
                    <a:gd name="T5" fmla="*/ 0 h 6"/>
                    <a:gd name="T6" fmla="*/ 0 w 3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0" y="6"/>
                      </a:move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2" y="4"/>
                        <a:pt x="3" y="2"/>
                        <a:pt x="3" y="0"/>
                      </a:cubicBezTo>
                      <a:cubicBezTo>
                        <a:pt x="2" y="2"/>
                        <a:pt x="1" y="4"/>
                        <a:pt x="0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3" name="Freeform 22"/>
                <p:cNvSpPr/>
                <p:nvPr/>
              </p:nvSpPr>
              <p:spPr bwMode="auto">
                <a:xfrm>
                  <a:off x="996198" y="493224"/>
                  <a:ext cx="61913" cy="131763"/>
                </a:xfrm>
                <a:custGeom>
                  <a:avLst/>
                  <a:gdLst>
                    <a:gd name="T0" fmla="*/ 12 w 16"/>
                    <a:gd name="T1" fmla="*/ 0 h 35"/>
                    <a:gd name="T2" fmla="*/ 0 w 16"/>
                    <a:gd name="T3" fmla="*/ 35 h 35"/>
                    <a:gd name="T4" fmla="*/ 9 w 16"/>
                    <a:gd name="T5" fmla="*/ 35 h 35"/>
                    <a:gd name="T6" fmla="*/ 16 w 16"/>
                    <a:gd name="T7" fmla="*/ 0 h 35"/>
                    <a:gd name="T8" fmla="*/ 12 w 16"/>
                    <a:gd name="T9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35">
                      <a:moveTo>
                        <a:pt x="12" y="0"/>
                      </a:moveTo>
                      <a:cubicBezTo>
                        <a:pt x="8" y="11"/>
                        <a:pt x="4" y="23"/>
                        <a:pt x="0" y="35"/>
                      </a:cubicBezTo>
                      <a:cubicBezTo>
                        <a:pt x="9" y="35"/>
                        <a:pt x="9" y="35"/>
                        <a:pt x="9" y="35"/>
                      </a:cubicBezTo>
                      <a:cubicBezTo>
                        <a:pt x="12" y="24"/>
                        <a:pt x="14" y="12"/>
                        <a:pt x="16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4" name="Freeform 23"/>
                <p:cNvSpPr/>
                <p:nvPr/>
              </p:nvSpPr>
              <p:spPr bwMode="auto">
                <a:xfrm>
                  <a:off x="913648" y="836124"/>
                  <a:ext cx="82550" cy="161925"/>
                </a:xfrm>
                <a:custGeom>
                  <a:avLst/>
                  <a:gdLst>
                    <a:gd name="T0" fmla="*/ 8 w 22"/>
                    <a:gd name="T1" fmla="*/ 0 h 43"/>
                    <a:gd name="T2" fmla="*/ 0 w 22"/>
                    <a:gd name="T3" fmla="*/ 43 h 43"/>
                    <a:gd name="T4" fmla="*/ 16 w 22"/>
                    <a:gd name="T5" fmla="*/ 43 h 43"/>
                    <a:gd name="T6" fmla="*/ 22 w 22"/>
                    <a:gd name="T7" fmla="*/ 0 h 43"/>
                    <a:gd name="T8" fmla="*/ 8 w 22"/>
                    <a:gd name="T9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43">
                      <a:moveTo>
                        <a:pt x="8" y="0"/>
                      </a:moveTo>
                      <a:cubicBezTo>
                        <a:pt x="5" y="14"/>
                        <a:pt x="2" y="28"/>
                        <a:pt x="0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8" y="29"/>
                        <a:pt x="20" y="15"/>
                        <a:pt x="22" y="0"/>
                      </a:cubicBezTo>
                      <a:lnTo>
                        <a:pt x="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Freeform 24"/>
                <p:cNvSpPr/>
                <p:nvPr/>
              </p:nvSpPr>
              <p:spPr bwMode="auto">
                <a:xfrm>
                  <a:off x="1220036" y="1382225"/>
                  <a:ext cx="222250" cy="139700"/>
                </a:xfrm>
                <a:custGeom>
                  <a:avLst/>
                  <a:gdLst>
                    <a:gd name="T0" fmla="*/ 0 w 59"/>
                    <a:gd name="T1" fmla="*/ 37 h 37"/>
                    <a:gd name="T2" fmla="*/ 59 w 59"/>
                    <a:gd name="T3" fmla="*/ 37 h 37"/>
                    <a:gd name="T4" fmla="*/ 57 w 59"/>
                    <a:gd name="T5" fmla="*/ 0 h 37"/>
                    <a:gd name="T6" fmla="*/ 0 w 59"/>
                    <a:gd name="T7" fmla="*/ 0 h 37"/>
                    <a:gd name="T8" fmla="*/ 0 w 59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9" h="37">
                      <a:moveTo>
                        <a:pt x="0" y="37"/>
                      </a:move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58" y="25"/>
                        <a:pt x="58" y="13"/>
                        <a:pt x="5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3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6" name="Freeform 25"/>
                <p:cNvSpPr/>
                <p:nvPr/>
              </p:nvSpPr>
              <p:spPr bwMode="auto">
                <a:xfrm>
                  <a:off x="1012073" y="836124"/>
                  <a:ext cx="173038" cy="161925"/>
                </a:xfrm>
                <a:custGeom>
                  <a:avLst/>
                  <a:gdLst>
                    <a:gd name="T0" fmla="*/ 46 w 46"/>
                    <a:gd name="T1" fmla="*/ 0 h 43"/>
                    <a:gd name="T2" fmla="*/ 6 w 46"/>
                    <a:gd name="T3" fmla="*/ 0 h 43"/>
                    <a:gd name="T4" fmla="*/ 0 w 46"/>
                    <a:gd name="T5" fmla="*/ 43 h 43"/>
                    <a:gd name="T6" fmla="*/ 46 w 46"/>
                    <a:gd name="T7" fmla="*/ 43 h 43"/>
                    <a:gd name="T8" fmla="*/ 46 w 46"/>
                    <a:gd name="T9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43">
                      <a:moveTo>
                        <a:pt x="46" y="0"/>
                      </a:move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4" y="15"/>
                        <a:pt x="2" y="29"/>
                        <a:pt x="0" y="43"/>
                      </a:cubicBezTo>
                      <a:cubicBezTo>
                        <a:pt x="46" y="43"/>
                        <a:pt x="46" y="43"/>
                        <a:pt x="46" y="43"/>
                      </a:cubicBezTo>
                      <a:lnTo>
                        <a:pt x="4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7" name="Freeform 26"/>
                <p:cNvSpPr/>
                <p:nvPr/>
              </p:nvSpPr>
              <p:spPr bwMode="auto">
                <a:xfrm>
                  <a:off x="1069223" y="493224"/>
                  <a:ext cx="115888" cy="131763"/>
                </a:xfrm>
                <a:custGeom>
                  <a:avLst/>
                  <a:gdLst>
                    <a:gd name="T0" fmla="*/ 31 w 31"/>
                    <a:gd name="T1" fmla="*/ 0 h 35"/>
                    <a:gd name="T2" fmla="*/ 7 w 31"/>
                    <a:gd name="T3" fmla="*/ 0 h 35"/>
                    <a:gd name="T4" fmla="*/ 0 w 31"/>
                    <a:gd name="T5" fmla="*/ 35 h 35"/>
                    <a:gd name="T6" fmla="*/ 31 w 31"/>
                    <a:gd name="T7" fmla="*/ 35 h 35"/>
                    <a:gd name="T8" fmla="*/ 31 w 31"/>
                    <a:gd name="T9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5">
                      <a:moveTo>
                        <a:pt x="31" y="0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5" y="12"/>
                        <a:pt x="2" y="24"/>
                        <a:pt x="0" y="35"/>
                      </a:cubicBezTo>
                      <a:cubicBezTo>
                        <a:pt x="31" y="35"/>
                        <a:pt x="31" y="35"/>
                        <a:pt x="31" y="35"/>
                      </a:cubicBezTo>
                      <a:cubicBezTo>
                        <a:pt x="31" y="0"/>
                        <a:pt x="31" y="0"/>
                        <a:pt x="3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8" name="Freeform 27"/>
                <p:cNvSpPr/>
                <p:nvPr/>
              </p:nvSpPr>
              <p:spPr bwMode="auto">
                <a:xfrm>
                  <a:off x="993023" y="1039324"/>
                  <a:ext cx="192088" cy="139700"/>
                </a:xfrm>
                <a:custGeom>
                  <a:avLst/>
                  <a:gdLst>
                    <a:gd name="T0" fmla="*/ 51 w 51"/>
                    <a:gd name="T1" fmla="*/ 0 h 37"/>
                    <a:gd name="T2" fmla="*/ 4 w 51"/>
                    <a:gd name="T3" fmla="*/ 0 h 37"/>
                    <a:gd name="T4" fmla="*/ 0 w 51"/>
                    <a:gd name="T5" fmla="*/ 37 h 37"/>
                    <a:gd name="T6" fmla="*/ 51 w 51"/>
                    <a:gd name="T7" fmla="*/ 37 h 37"/>
                    <a:gd name="T8" fmla="*/ 51 w 51"/>
                    <a:gd name="T9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37">
                      <a:moveTo>
                        <a:pt x="51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13"/>
                        <a:pt x="1" y="25"/>
                        <a:pt x="0" y="37"/>
                      </a:cubicBezTo>
                      <a:cubicBezTo>
                        <a:pt x="51" y="37"/>
                        <a:pt x="51" y="37"/>
                        <a:pt x="51" y="37"/>
                      </a:cubicBezTo>
                      <a:lnTo>
                        <a:pt x="5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9" name="Freeform 28"/>
                <p:cNvSpPr/>
                <p:nvPr/>
              </p:nvSpPr>
              <p:spPr bwMode="auto">
                <a:xfrm>
                  <a:off x="1220036" y="836124"/>
                  <a:ext cx="180975" cy="161925"/>
                </a:xfrm>
                <a:custGeom>
                  <a:avLst/>
                  <a:gdLst>
                    <a:gd name="T0" fmla="*/ 0 w 48"/>
                    <a:gd name="T1" fmla="*/ 43 h 43"/>
                    <a:gd name="T2" fmla="*/ 48 w 48"/>
                    <a:gd name="T3" fmla="*/ 43 h 43"/>
                    <a:gd name="T4" fmla="*/ 43 w 48"/>
                    <a:gd name="T5" fmla="*/ 0 h 43"/>
                    <a:gd name="T6" fmla="*/ 0 w 48"/>
                    <a:gd name="T7" fmla="*/ 0 h 43"/>
                    <a:gd name="T8" fmla="*/ 0 w 48"/>
                    <a:gd name="T9" fmla="*/ 4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3">
                      <a:moveTo>
                        <a:pt x="0" y="43"/>
                      </a:moveTo>
                      <a:cubicBezTo>
                        <a:pt x="48" y="43"/>
                        <a:pt x="48" y="43"/>
                        <a:pt x="48" y="43"/>
                      </a:cubicBezTo>
                      <a:cubicBezTo>
                        <a:pt x="47" y="29"/>
                        <a:pt x="45" y="15"/>
                        <a:pt x="4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4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0" name="Freeform 29"/>
                <p:cNvSpPr/>
                <p:nvPr/>
              </p:nvSpPr>
              <p:spPr bwMode="auto">
                <a:xfrm>
                  <a:off x="1220036" y="493224"/>
                  <a:ext cx="123825" cy="131763"/>
                </a:xfrm>
                <a:custGeom>
                  <a:avLst/>
                  <a:gdLst>
                    <a:gd name="T0" fmla="*/ 33 w 33"/>
                    <a:gd name="T1" fmla="*/ 35 h 35"/>
                    <a:gd name="T2" fmla="*/ 26 w 33"/>
                    <a:gd name="T3" fmla="*/ 0 h 35"/>
                    <a:gd name="T4" fmla="*/ 0 w 33"/>
                    <a:gd name="T5" fmla="*/ 0 h 35"/>
                    <a:gd name="T6" fmla="*/ 0 w 33"/>
                    <a:gd name="T7" fmla="*/ 35 h 35"/>
                    <a:gd name="T8" fmla="*/ 33 w 33"/>
                    <a:gd name="T9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35">
                      <a:moveTo>
                        <a:pt x="33" y="35"/>
                      </a:moveTo>
                      <a:cubicBezTo>
                        <a:pt x="31" y="24"/>
                        <a:pt x="29" y="12"/>
                        <a:pt x="2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lnTo>
                        <a:pt x="33" y="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1" name="Freeform 30"/>
                <p:cNvSpPr/>
                <p:nvPr/>
              </p:nvSpPr>
              <p:spPr bwMode="auto">
                <a:xfrm>
                  <a:off x="1220036" y="669436"/>
                  <a:ext cx="153988" cy="125413"/>
                </a:xfrm>
                <a:custGeom>
                  <a:avLst/>
                  <a:gdLst>
                    <a:gd name="T0" fmla="*/ 0 w 41"/>
                    <a:gd name="T1" fmla="*/ 33 h 33"/>
                    <a:gd name="T2" fmla="*/ 41 w 41"/>
                    <a:gd name="T3" fmla="*/ 33 h 33"/>
                    <a:gd name="T4" fmla="*/ 35 w 41"/>
                    <a:gd name="T5" fmla="*/ 0 h 33"/>
                    <a:gd name="T6" fmla="*/ 0 w 41"/>
                    <a:gd name="T7" fmla="*/ 0 h 33"/>
                    <a:gd name="T8" fmla="*/ 0 w 41"/>
                    <a:gd name="T9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33">
                      <a:moveTo>
                        <a:pt x="0" y="33"/>
                      </a:moveTo>
                      <a:cubicBezTo>
                        <a:pt x="41" y="33"/>
                        <a:pt x="41" y="33"/>
                        <a:pt x="41" y="33"/>
                      </a:cubicBezTo>
                      <a:cubicBezTo>
                        <a:pt x="39" y="22"/>
                        <a:pt x="37" y="11"/>
                        <a:pt x="3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2" name="Freeform 31"/>
                <p:cNvSpPr/>
                <p:nvPr/>
              </p:nvSpPr>
              <p:spPr bwMode="auto">
                <a:xfrm>
                  <a:off x="1042236" y="669436"/>
                  <a:ext cx="142875" cy="125413"/>
                </a:xfrm>
                <a:custGeom>
                  <a:avLst/>
                  <a:gdLst>
                    <a:gd name="T0" fmla="*/ 38 w 38"/>
                    <a:gd name="T1" fmla="*/ 0 h 33"/>
                    <a:gd name="T2" fmla="*/ 5 w 38"/>
                    <a:gd name="T3" fmla="*/ 0 h 33"/>
                    <a:gd name="T4" fmla="*/ 0 w 38"/>
                    <a:gd name="T5" fmla="*/ 33 h 33"/>
                    <a:gd name="T6" fmla="*/ 38 w 38"/>
                    <a:gd name="T7" fmla="*/ 33 h 33"/>
                    <a:gd name="T8" fmla="*/ 38 w 38"/>
                    <a:gd name="T9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" h="33">
                      <a:moveTo>
                        <a:pt x="38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3" y="11"/>
                        <a:pt x="1" y="22"/>
                        <a:pt x="0" y="33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3" name="Freeform 32"/>
                <p:cNvSpPr/>
                <p:nvPr/>
              </p:nvSpPr>
              <p:spPr bwMode="auto">
                <a:xfrm>
                  <a:off x="970798" y="1563200"/>
                  <a:ext cx="214313" cy="146050"/>
                </a:xfrm>
                <a:custGeom>
                  <a:avLst/>
                  <a:gdLst>
                    <a:gd name="T0" fmla="*/ 57 w 57"/>
                    <a:gd name="T1" fmla="*/ 0 h 39"/>
                    <a:gd name="T2" fmla="*/ 0 w 57"/>
                    <a:gd name="T3" fmla="*/ 0 h 39"/>
                    <a:gd name="T4" fmla="*/ 0 w 57"/>
                    <a:gd name="T5" fmla="*/ 39 h 39"/>
                    <a:gd name="T6" fmla="*/ 57 w 57"/>
                    <a:gd name="T7" fmla="*/ 39 h 39"/>
                    <a:gd name="T8" fmla="*/ 57 w 57"/>
                    <a:gd name="T9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39">
                      <a:moveTo>
                        <a:pt x="57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"/>
                        <a:pt x="0" y="27"/>
                        <a:pt x="0" y="39"/>
                      </a:cubicBezTo>
                      <a:cubicBezTo>
                        <a:pt x="57" y="39"/>
                        <a:pt x="57" y="39"/>
                        <a:pt x="57" y="39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4" name="Freeform 33"/>
                <p:cNvSpPr/>
                <p:nvPr/>
              </p:nvSpPr>
              <p:spPr bwMode="auto">
                <a:xfrm>
                  <a:off x="981910" y="1220299"/>
                  <a:ext cx="203200" cy="120650"/>
                </a:xfrm>
                <a:custGeom>
                  <a:avLst/>
                  <a:gdLst>
                    <a:gd name="T0" fmla="*/ 54 w 54"/>
                    <a:gd name="T1" fmla="*/ 0 h 32"/>
                    <a:gd name="T2" fmla="*/ 2 w 54"/>
                    <a:gd name="T3" fmla="*/ 0 h 32"/>
                    <a:gd name="T4" fmla="*/ 0 w 54"/>
                    <a:gd name="T5" fmla="*/ 32 h 32"/>
                    <a:gd name="T6" fmla="*/ 54 w 54"/>
                    <a:gd name="T7" fmla="*/ 32 h 32"/>
                    <a:gd name="T8" fmla="*/ 54 w 54"/>
                    <a:gd name="T9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32">
                      <a:moveTo>
                        <a:pt x="54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11"/>
                        <a:pt x="0" y="21"/>
                        <a:pt x="0" y="32"/>
                      </a:cubicBezTo>
                      <a:cubicBezTo>
                        <a:pt x="54" y="32"/>
                        <a:pt x="54" y="32"/>
                        <a:pt x="54" y="32"/>
                      </a:cubicBezTo>
                      <a:cubicBezTo>
                        <a:pt x="54" y="0"/>
                        <a:pt x="54" y="0"/>
                        <a:pt x="5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5" name="Freeform 34"/>
                <p:cNvSpPr/>
                <p:nvPr/>
              </p:nvSpPr>
              <p:spPr bwMode="auto">
                <a:xfrm>
                  <a:off x="973973" y="1382225"/>
                  <a:ext cx="211138" cy="139700"/>
                </a:xfrm>
                <a:custGeom>
                  <a:avLst/>
                  <a:gdLst>
                    <a:gd name="T0" fmla="*/ 56 w 56"/>
                    <a:gd name="T1" fmla="*/ 0 h 37"/>
                    <a:gd name="T2" fmla="*/ 1 w 56"/>
                    <a:gd name="T3" fmla="*/ 0 h 37"/>
                    <a:gd name="T4" fmla="*/ 0 w 56"/>
                    <a:gd name="T5" fmla="*/ 37 h 37"/>
                    <a:gd name="T6" fmla="*/ 56 w 56"/>
                    <a:gd name="T7" fmla="*/ 37 h 37"/>
                    <a:gd name="T8" fmla="*/ 56 w 56"/>
                    <a:gd name="T9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6" h="37">
                      <a:moveTo>
                        <a:pt x="56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13"/>
                        <a:pt x="0" y="25"/>
                        <a:pt x="0" y="37"/>
                      </a:cubicBezTo>
                      <a:cubicBezTo>
                        <a:pt x="56" y="37"/>
                        <a:pt x="56" y="37"/>
                        <a:pt x="56" y="37"/>
                      </a:cubicBezTo>
                      <a:cubicBezTo>
                        <a:pt x="56" y="0"/>
                        <a:pt x="56" y="0"/>
                        <a:pt x="5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6" name="Freeform 35"/>
                <p:cNvSpPr/>
                <p:nvPr/>
              </p:nvSpPr>
              <p:spPr bwMode="auto">
                <a:xfrm>
                  <a:off x="853323" y="1382225"/>
                  <a:ext cx="90488" cy="139700"/>
                </a:xfrm>
                <a:custGeom>
                  <a:avLst/>
                  <a:gdLst>
                    <a:gd name="T0" fmla="*/ 2 w 24"/>
                    <a:gd name="T1" fmla="*/ 0 h 37"/>
                    <a:gd name="T2" fmla="*/ 0 w 24"/>
                    <a:gd name="T3" fmla="*/ 37 h 37"/>
                    <a:gd name="T4" fmla="*/ 22 w 24"/>
                    <a:gd name="T5" fmla="*/ 37 h 37"/>
                    <a:gd name="T6" fmla="*/ 24 w 24"/>
                    <a:gd name="T7" fmla="*/ 0 h 37"/>
                    <a:gd name="T8" fmla="*/ 2 w 24"/>
                    <a:gd name="T9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37">
                      <a:moveTo>
                        <a:pt x="2" y="0"/>
                      </a:moveTo>
                      <a:cubicBezTo>
                        <a:pt x="1" y="13"/>
                        <a:pt x="1" y="25"/>
                        <a:pt x="0" y="37"/>
                      </a:cubicBezTo>
                      <a:cubicBezTo>
                        <a:pt x="22" y="37"/>
                        <a:pt x="22" y="37"/>
                        <a:pt x="22" y="37"/>
                      </a:cubicBezTo>
                      <a:cubicBezTo>
                        <a:pt x="22" y="25"/>
                        <a:pt x="23" y="13"/>
                        <a:pt x="24" y="0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7" name="Freeform 36"/>
                <p:cNvSpPr/>
                <p:nvPr/>
              </p:nvSpPr>
              <p:spPr bwMode="auto">
                <a:xfrm>
                  <a:off x="1472449" y="1382225"/>
                  <a:ext cx="79375" cy="139700"/>
                </a:xfrm>
                <a:custGeom>
                  <a:avLst/>
                  <a:gdLst>
                    <a:gd name="T0" fmla="*/ 21 w 21"/>
                    <a:gd name="T1" fmla="*/ 37 h 37"/>
                    <a:gd name="T2" fmla="*/ 18 w 21"/>
                    <a:gd name="T3" fmla="*/ 0 h 37"/>
                    <a:gd name="T4" fmla="*/ 0 w 21"/>
                    <a:gd name="T5" fmla="*/ 0 h 37"/>
                    <a:gd name="T6" fmla="*/ 1 w 21"/>
                    <a:gd name="T7" fmla="*/ 37 h 37"/>
                    <a:gd name="T8" fmla="*/ 21 w 21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37">
                      <a:moveTo>
                        <a:pt x="21" y="37"/>
                      </a:moveTo>
                      <a:cubicBezTo>
                        <a:pt x="20" y="25"/>
                        <a:pt x="19" y="13"/>
                        <a:pt x="1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"/>
                        <a:pt x="1" y="25"/>
                        <a:pt x="1" y="37"/>
                      </a:cubicBezTo>
                      <a:lnTo>
                        <a:pt x="21" y="3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8" name="Freeform 37"/>
                <p:cNvSpPr/>
                <p:nvPr/>
              </p:nvSpPr>
              <p:spPr bwMode="auto">
                <a:xfrm>
                  <a:off x="1461336" y="1220299"/>
                  <a:ext cx="76200" cy="120650"/>
                </a:xfrm>
                <a:custGeom>
                  <a:avLst/>
                  <a:gdLst>
                    <a:gd name="T0" fmla="*/ 20 w 20"/>
                    <a:gd name="T1" fmla="*/ 32 h 32"/>
                    <a:gd name="T2" fmla="*/ 17 w 20"/>
                    <a:gd name="T3" fmla="*/ 0 h 32"/>
                    <a:gd name="T4" fmla="*/ 0 w 20"/>
                    <a:gd name="T5" fmla="*/ 0 h 32"/>
                    <a:gd name="T6" fmla="*/ 2 w 20"/>
                    <a:gd name="T7" fmla="*/ 32 h 32"/>
                    <a:gd name="T8" fmla="*/ 20 w 20"/>
                    <a:gd name="T9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32">
                      <a:moveTo>
                        <a:pt x="20" y="32"/>
                      </a:moveTo>
                      <a:cubicBezTo>
                        <a:pt x="19" y="21"/>
                        <a:pt x="18" y="11"/>
                        <a:pt x="1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11"/>
                        <a:pt x="1" y="21"/>
                        <a:pt x="2" y="32"/>
                      </a:cubicBezTo>
                      <a:lnTo>
                        <a:pt x="20" y="3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9" name="Freeform 38"/>
                <p:cNvSpPr/>
                <p:nvPr/>
              </p:nvSpPr>
              <p:spPr bwMode="auto">
                <a:xfrm>
                  <a:off x="1058111" y="451949"/>
                  <a:ext cx="47625" cy="41275"/>
                </a:xfrm>
                <a:custGeom>
                  <a:avLst/>
                  <a:gdLst>
                    <a:gd name="T0" fmla="*/ 13 w 13"/>
                    <a:gd name="T1" fmla="*/ 0 h 11"/>
                    <a:gd name="T2" fmla="*/ 3 w 13"/>
                    <a:gd name="T3" fmla="*/ 0 h 11"/>
                    <a:gd name="T4" fmla="*/ 0 w 13"/>
                    <a:gd name="T5" fmla="*/ 11 h 11"/>
                    <a:gd name="T6" fmla="*/ 10 w 13"/>
                    <a:gd name="T7" fmla="*/ 11 h 11"/>
                    <a:gd name="T8" fmla="*/ 13 w 13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1">
                      <a:moveTo>
                        <a:pt x="1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4"/>
                        <a:pt x="1" y="8"/>
                        <a:pt x="0" y="11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1" y="8"/>
                        <a:pt x="12" y="4"/>
                        <a:pt x="1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0" name="Freeform 39"/>
                <p:cNvSpPr/>
                <p:nvPr/>
              </p:nvSpPr>
              <p:spPr bwMode="auto">
                <a:xfrm>
                  <a:off x="1310523" y="451949"/>
                  <a:ext cx="44450" cy="41275"/>
                </a:xfrm>
                <a:custGeom>
                  <a:avLst/>
                  <a:gdLst>
                    <a:gd name="T0" fmla="*/ 12 w 12"/>
                    <a:gd name="T1" fmla="*/ 11 h 11"/>
                    <a:gd name="T2" fmla="*/ 11 w 12"/>
                    <a:gd name="T3" fmla="*/ 5 h 11"/>
                    <a:gd name="T4" fmla="*/ 9 w 12"/>
                    <a:gd name="T5" fmla="*/ 0 h 11"/>
                    <a:gd name="T6" fmla="*/ 0 w 12"/>
                    <a:gd name="T7" fmla="*/ 0 h 11"/>
                    <a:gd name="T8" fmla="*/ 2 w 12"/>
                    <a:gd name="T9" fmla="*/ 11 h 11"/>
                    <a:gd name="T10" fmla="*/ 12 w 12"/>
                    <a:gd name="T11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1">
                      <a:moveTo>
                        <a:pt x="12" y="11"/>
                      </a:moveTo>
                      <a:cubicBezTo>
                        <a:pt x="12" y="9"/>
                        <a:pt x="11" y="7"/>
                        <a:pt x="11" y="5"/>
                      </a:cubicBezTo>
                      <a:cubicBezTo>
                        <a:pt x="10" y="3"/>
                        <a:pt x="9" y="2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4"/>
                        <a:pt x="1" y="8"/>
                        <a:pt x="2" y="11"/>
                      </a:cubicBezTo>
                      <a:lnTo>
                        <a:pt x="12" y="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1" name="Rectangle 40"/>
                <p:cNvSpPr>
                  <a:spLocks noChangeArrowheads="1"/>
                </p:cNvSpPr>
                <p:nvPr/>
              </p:nvSpPr>
              <p:spPr bwMode="auto">
                <a:xfrm>
                  <a:off x="1185111" y="451949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2" name="Freeform 41"/>
                <p:cNvSpPr/>
                <p:nvPr/>
              </p:nvSpPr>
              <p:spPr bwMode="auto">
                <a:xfrm>
                  <a:off x="1023185" y="624986"/>
                  <a:ext cx="46038" cy="44450"/>
                </a:xfrm>
                <a:custGeom>
                  <a:avLst/>
                  <a:gdLst>
                    <a:gd name="T0" fmla="*/ 12 w 12"/>
                    <a:gd name="T1" fmla="*/ 0 h 12"/>
                    <a:gd name="T2" fmla="*/ 2 w 12"/>
                    <a:gd name="T3" fmla="*/ 0 h 12"/>
                    <a:gd name="T4" fmla="*/ 0 w 12"/>
                    <a:gd name="T5" fmla="*/ 12 h 12"/>
                    <a:gd name="T6" fmla="*/ 10 w 12"/>
                    <a:gd name="T7" fmla="*/ 12 h 12"/>
                    <a:gd name="T8" fmla="*/ 12 w 12"/>
                    <a:gd name="T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1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4"/>
                        <a:pt x="1" y="8"/>
                        <a:pt x="0" y="12"/>
                      </a:cubicBez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11" y="8"/>
                        <a:pt x="12" y="4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3" name="Freeform 42"/>
                <p:cNvSpPr/>
                <p:nvPr/>
              </p:nvSpPr>
              <p:spPr bwMode="auto">
                <a:xfrm>
                  <a:off x="1343861" y="624986"/>
                  <a:ext cx="46038" cy="44450"/>
                </a:xfrm>
                <a:custGeom>
                  <a:avLst/>
                  <a:gdLst>
                    <a:gd name="T0" fmla="*/ 2 w 12"/>
                    <a:gd name="T1" fmla="*/ 12 h 12"/>
                    <a:gd name="T2" fmla="*/ 12 w 12"/>
                    <a:gd name="T3" fmla="*/ 12 h 12"/>
                    <a:gd name="T4" fmla="*/ 10 w 12"/>
                    <a:gd name="T5" fmla="*/ 0 h 12"/>
                    <a:gd name="T6" fmla="*/ 0 w 12"/>
                    <a:gd name="T7" fmla="*/ 0 h 12"/>
                    <a:gd name="T8" fmla="*/ 2 w 12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2" y="12"/>
                      </a:move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1" y="8"/>
                        <a:pt x="11" y="4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4"/>
                        <a:pt x="2" y="8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4" name="Rectangle 43"/>
                <p:cNvSpPr>
                  <a:spLocks noChangeArrowheads="1"/>
                </p:cNvSpPr>
                <p:nvPr/>
              </p:nvSpPr>
              <p:spPr bwMode="auto">
                <a:xfrm>
                  <a:off x="1185111" y="624986"/>
                  <a:ext cx="34925" cy="4445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5" name="Freeform 44"/>
                <p:cNvSpPr/>
                <p:nvPr/>
              </p:nvSpPr>
              <p:spPr bwMode="auto">
                <a:xfrm>
                  <a:off x="996198" y="794849"/>
                  <a:ext cx="46038" cy="41275"/>
                </a:xfrm>
                <a:custGeom>
                  <a:avLst/>
                  <a:gdLst>
                    <a:gd name="T0" fmla="*/ 12 w 12"/>
                    <a:gd name="T1" fmla="*/ 0 h 11"/>
                    <a:gd name="T2" fmla="*/ 2 w 12"/>
                    <a:gd name="T3" fmla="*/ 0 h 11"/>
                    <a:gd name="T4" fmla="*/ 0 w 12"/>
                    <a:gd name="T5" fmla="*/ 11 h 11"/>
                    <a:gd name="T6" fmla="*/ 10 w 12"/>
                    <a:gd name="T7" fmla="*/ 11 h 11"/>
                    <a:gd name="T8" fmla="*/ 12 w 12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1">
                      <a:moveTo>
                        <a:pt x="1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4"/>
                        <a:pt x="1" y="7"/>
                        <a:pt x="0" y="11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7"/>
                        <a:pt x="11" y="4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6" name="Freeform 45"/>
                <p:cNvSpPr/>
                <p:nvPr/>
              </p:nvSpPr>
              <p:spPr bwMode="auto">
                <a:xfrm>
                  <a:off x="1374024" y="794849"/>
                  <a:ext cx="42863" cy="41275"/>
                </a:xfrm>
                <a:custGeom>
                  <a:avLst/>
                  <a:gdLst>
                    <a:gd name="T0" fmla="*/ 2 w 11"/>
                    <a:gd name="T1" fmla="*/ 11 h 11"/>
                    <a:gd name="T2" fmla="*/ 11 w 11"/>
                    <a:gd name="T3" fmla="*/ 11 h 11"/>
                    <a:gd name="T4" fmla="*/ 9 w 11"/>
                    <a:gd name="T5" fmla="*/ 0 h 11"/>
                    <a:gd name="T6" fmla="*/ 0 w 11"/>
                    <a:gd name="T7" fmla="*/ 0 h 11"/>
                    <a:gd name="T8" fmla="*/ 2 w 11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2" y="11"/>
                      </a:move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1" y="7"/>
                        <a:pt x="10" y="4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"/>
                        <a:pt x="1" y="7"/>
                        <a:pt x="2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7" name="Rectangle 46"/>
                <p:cNvSpPr>
                  <a:spLocks noChangeArrowheads="1"/>
                </p:cNvSpPr>
                <p:nvPr/>
              </p:nvSpPr>
              <p:spPr bwMode="auto">
                <a:xfrm>
                  <a:off x="1185111" y="794849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8" name="Freeform 47"/>
                <p:cNvSpPr/>
                <p:nvPr/>
              </p:nvSpPr>
              <p:spPr bwMode="auto">
                <a:xfrm>
                  <a:off x="970798" y="998049"/>
                  <a:ext cx="41275" cy="41275"/>
                </a:xfrm>
                <a:custGeom>
                  <a:avLst/>
                  <a:gdLst>
                    <a:gd name="T0" fmla="*/ 11 w 11"/>
                    <a:gd name="T1" fmla="*/ 0 h 11"/>
                    <a:gd name="T2" fmla="*/ 1 w 11"/>
                    <a:gd name="T3" fmla="*/ 0 h 11"/>
                    <a:gd name="T4" fmla="*/ 0 w 11"/>
                    <a:gd name="T5" fmla="*/ 11 h 11"/>
                    <a:gd name="T6" fmla="*/ 10 w 11"/>
                    <a:gd name="T7" fmla="*/ 11 h 11"/>
                    <a:gd name="T8" fmla="*/ 11 w 11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3"/>
                        <a:pt x="1" y="7"/>
                        <a:pt x="0" y="11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7"/>
                        <a:pt x="11" y="3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9" name="Freeform 48"/>
                <p:cNvSpPr/>
                <p:nvPr/>
              </p:nvSpPr>
              <p:spPr bwMode="auto">
                <a:xfrm>
                  <a:off x="1401011" y="998049"/>
                  <a:ext cx="41275" cy="41275"/>
                </a:xfrm>
                <a:custGeom>
                  <a:avLst/>
                  <a:gdLst>
                    <a:gd name="T0" fmla="*/ 2 w 11"/>
                    <a:gd name="T1" fmla="*/ 11 h 11"/>
                    <a:gd name="T2" fmla="*/ 11 w 11"/>
                    <a:gd name="T3" fmla="*/ 11 h 11"/>
                    <a:gd name="T4" fmla="*/ 10 w 11"/>
                    <a:gd name="T5" fmla="*/ 0 h 11"/>
                    <a:gd name="T6" fmla="*/ 0 w 11"/>
                    <a:gd name="T7" fmla="*/ 0 h 11"/>
                    <a:gd name="T8" fmla="*/ 2 w 11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2" y="11"/>
                      </a:move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1" y="7"/>
                        <a:pt x="10" y="3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3"/>
                        <a:pt x="1" y="7"/>
                        <a:pt x="2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0" name="Rectangle 49"/>
                <p:cNvSpPr>
                  <a:spLocks noChangeArrowheads="1"/>
                </p:cNvSpPr>
                <p:nvPr/>
              </p:nvSpPr>
              <p:spPr bwMode="auto">
                <a:xfrm>
                  <a:off x="1185111" y="998049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1" name="Freeform 50"/>
                <p:cNvSpPr/>
                <p:nvPr/>
              </p:nvSpPr>
              <p:spPr bwMode="auto">
                <a:xfrm>
                  <a:off x="951748" y="1179024"/>
                  <a:ext cx="41275" cy="41275"/>
                </a:xfrm>
                <a:custGeom>
                  <a:avLst/>
                  <a:gdLst>
                    <a:gd name="T0" fmla="*/ 11 w 11"/>
                    <a:gd name="T1" fmla="*/ 0 h 11"/>
                    <a:gd name="T2" fmla="*/ 1 w 11"/>
                    <a:gd name="T3" fmla="*/ 0 h 11"/>
                    <a:gd name="T4" fmla="*/ 0 w 11"/>
                    <a:gd name="T5" fmla="*/ 11 h 11"/>
                    <a:gd name="T6" fmla="*/ 10 w 11"/>
                    <a:gd name="T7" fmla="*/ 11 h 11"/>
                    <a:gd name="T8" fmla="*/ 11 w 11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4"/>
                        <a:pt x="1" y="7"/>
                        <a:pt x="0" y="11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7"/>
                        <a:pt x="11" y="4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2" name="Freeform 51"/>
                <p:cNvSpPr/>
                <p:nvPr/>
              </p:nvSpPr>
              <p:spPr bwMode="auto">
                <a:xfrm>
                  <a:off x="1420061" y="1179024"/>
                  <a:ext cx="41275" cy="41275"/>
                </a:xfrm>
                <a:custGeom>
                  <a:avLst/>
                  <a:gdLst>
                    <a:gd name="T0" fmla="*/ 1 w 11"/>
                    <a:gd name="T1" fmla="*/ 11 h 11"/>
                    <a:gd name="T2" fmla="*/ 11 w 11"/>
                    <a:gd name="T3" fmla="*/ 11 h 11"/>
                    <a:gd name="T4" fmla="*/ 10 w 11"/>
                    <a:gd name="T5" fmla="*/ 0 h 11"/>
                    <a:gd name="T6" fmla="*/ 0 w 11"/>
                    <a:gd name="T7" fmla="*/ 0 h 11"/>
                    <a:gd name="T8" fmla="*/ 1 w 11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" y="11"/>
                      </a:move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1" y="7"/>
                        <a:pt x="10" y="4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4"/>
                        <a:pt x="1" y="7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3" name="Rectangle 52"/>
                <p:cNvSpPr>
                  <a:spLocks noChangeArrowheads="1"/>
                </p:cNvSpPr>
                <p:nvPr/>
              </p:nvSpPr>
              <p:spPr bwMode="auto">
                <a:xfrm>
                  <a:off x="1185111" y="1179024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4" name="Freeform 53"/>
                <p:cNvSpPr/>
                <p:nvPr/>
              </p:nvSpPr>
              <p:spPr bwMode="auto">
                <a:xfrm>
                  <a:off x="943810" y="1340950"/>
                  <a:ext cx="38100" cy="41275"/>
                </a:xfrm>
                <a:custGeom>
                  <a:avLst/>
                  <a:gdLst>
                    <a:gd name="T0" fmla="*/ 10 w 10"/>
                    <a:gd name="T1" fmla="*/ 0 h 11"/>
                    <a:gd name="T2" fmla="*/ 0 w 10"/>
                    <a:gd name="T3" fmla="*/ 0 h 11"/>
                    <a:gd name="T4" fmla="*/ 0 w 10"/>
                    <a:gd name="T5" fmla="*/ 11 h 11"/>
                    <a:gd name="T6" fmla="*/ 9 w 10"/>
                    <a:gd name="T7" fmla="*/ 11 h 11"/>
                    <a:gd name="T8" fmla="*/ 10 w 10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1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7"/>
                        <a:pt x="0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7"/>
                        <a:pt x="10" y="3"/>
                        <a:pt x="1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5" name="Freeform 54"/>
                <p:cNvSpPr/>
                <p:nvPr/>
              </p:nvSpPr>
              <p:spPr bwMode="auto">
                <a:xfrm>
                  <a:off x="1434349" y="1340950"/>
                  <a:ext cx="38100" cy="41275"/>
                </a:xfrm>
                <a:custGeom>
                  <a:avLst/>
                  <a:gdLst>
                    <a:gd name="T0" fmla="*/ 0 w 10"/>
                    <a:gd name="T1" fmla="*/ 11 h 11"/>
                    <a:gd name="T2" fmla="*/ 10 w 10"/>
                    <a:gd name="T3" fmla="*/ 11 h 11"/>
                    <a:gd name="T4" fmla="*/ 9 w 10"/>
                    <a:gd name="T5" fmla="*/ 0 h 11"/>
                    <a:gd name="T6" fmla="*/ 0 w 10"/>
                    <a:gd name="T7" fmla="*/ 0 h 11"/>
                    <a:gd name="T8" fmla="*/ 0 w 10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1">
                      <a:moveTo>
                        <a:pt x="0" y="11"/>
                      </a:move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7"/>
                        <a:pt x="9" y="3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7"/>
                        <a:pt x="0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6" name="Rectangle 55"/>
                <p:cNvSpPr>
                  <a:spLocks noChangeArrowheads="1"/>
                </p:cNvSpPr>
                <p:nvPr/>
              </p:nvSpPr>
              <p:spPr bwMode="auto">
                <a:xfrm>
                  <a:off x="1185111" y="1340950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7" name="Freeform 56"/>
                <p:cNvSpPr/>
                <p:nvPr/>
              </p:nvSpPr>
              <p:spPr bwMode="auto">
                <a:xfrm>
                  <a:off x="935873" y="1521925"/>
                  <a:ext cx="34925" cy="41275"/>
                </a:xfrm>
                <a:custGeom>
                  <a:avLst/>
                  <a:gdLst>
                    <a:gd name="T0" fmla="*/ 9 w 9"/>
                    <a:gd name="T1" fmla="*/ 0 h 11"/>
                    <a:gd name="T2" fmla="*/ 0 w 9"/>
                    <a:gd name="T3" fmla="*/ 0 h 11"/>
                    <a:gd name="T4" fmla="*/ 0 w 9"/>
                    <a:gd name="T5" fmla="*/ 11 h 11"/>
                    <a:gd name="T6" fmla="*/ 9 w 9"/>
                    <a:gd name="T7" fmla="*/ 11 h 11"/>
                    <a:gd name="T8" fmla="*/ 9 w 9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9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"/>
                        <a:pt x="0" y="7"/>
                        <a:pt x="0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7"/>
                        <a:pt x="9" y="4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8" name="Freeform 57"/>
                <p:cNvSpPr/>
                <p:nvPr/>
              </p:nvSpPr>
              <p:spPr bwMode="auto">
                <a:xfrm>
                  <a:off x="1442286" y="1521925"/>
                  <a:ext cx="38100" cy="41275"/>
                </a:xfrm>
                <a:custGeom>
                  <a:avLst/>
                  <a:gdLst>
                    <a:gd name="T0" fmla="*/ 0 w 10"/>
                    <a:gd name="T1" fmla="*/ 11 h 11"/>
                    <a:gd name="T2" fmla="*/ 10 w 10"/>
                    <a:gd name="T3" fmla="*/ 11 h 11"/>
                    <a:gd name="T4" fmla="*/ 9 w 10"/>
                    <a:gd name="T5" fmla="*/ 0 h 11"/>
                    <a:gd name="T6" fmla="*/ 0 w 10"/>
                    <a:gd name="T7" fmla="*/ 0 h 11"/>
                    <a:gd name="T8" fmla="*/ 0 w 10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1">
                      <a:moveTo>
                        <a:pt x="0" y="11"/>
                      </a:move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7"/>
                        <a:pt x="9" y="4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"/>
                        <a:pt x="0" y="7"/>
                        <a:pt x="0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9" name="Rectangle 58"/>
                <p:cNvSpPr>
                  <a:spLocks noChangeArrowheads="1"/>
                </p:cNvSpPr>
                <p:nvPr/>
              </p:nvSpPr>
              <p:spPr bwMode="auto">
                <a:xfrm>
                  <a:off x="1185111" y="1521925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10" name="Rectangle 59"/>
                <p:cNvSpPr>
                  <a:spLocks noChangeArrowheads="1"/>
                </p:cNvSpPr>
                <p:nvPr/>
              </p:nvSpPr>
              <p:spPr bwMode="auto">
                <a:xfrm>
                  <a:off x="1185111" y="1709250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28" name="Group 27"/>
          <p:cNvGrpSpPr/>
          <p:nvPr/>
        </p:nvGrpSpPr>
        <p:grpSpPr>
          <a:xfrm>
            <a:off x="8829621" y="1703925"/>
            <a:ext cx="2035037" cy="2035037"/>
            <a:chOff x="6467105" y="1771650"/>
            <a:chExt cx="2035149" cy="2035149"/>
          </a:xfrm>
          <a:solidFill>
            <a:schemeClr val="accent3"/>
          </a:solidFill>
        </p:grpSpPr>
        <p:sp>
          <p:nvSpPr>
            <p:cNvPr id="12" name="Oval 11"/>
            <p:cNvSpPr/>
            <p:nvPr/>
          </p:nvSpPr>
          <p:spPr>
            <a:xfrm flipH="1">
              <a:off x="6467105" y="1771650"/>
              <a:ext cx="2035149" cy="2035149"/>
            </a:xfrm>
            <a:prstGeom prst="ellipse">
              <a:avLst/>
            </a:prstGeom>
            <a:no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1" name="Shape 731"/>
            <p:cNvSpPr/>
            <p:nvPr/>
          </p:nvSpPr>
          <p:spPr>
            <a:xfrm>
              <a:off x="7168553" y="2372842"/>
              <a:ext cx="662729" cy="8330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6" y="0"/>
                    <a:pt x="0" y="1447"/>
                    <a:pt x="0" y="3231"/>
                  </a:cubicBezTo>
                  <a:lnTo>
                    <a:pt x="0" y="4776"/>
                  </a:lnTo>
                  <a:cubicBezTo>
                    <a:pt x="0" y="6669"/>
                    <a:pt x="4836" y="8203"/>
                    <a:pt x="10799" y="8203"/>
                  </a:cubicBezTo>
                  <a:cubicBezTo>
                    <a:pt x="16764" y="8203"/>
                    <a:pt x="21600" y="6669"/>
                    <a:pt x="21600" y="4776"/>
                  </a:cubicBezTo>
                  <a:lnTo>
                    <a:pt x="21600" y="3231"/>
                  </a:lnTo>
                  <a:cubicBezTo>
                    <a:pt x="21600" y="1447"/>
                    <a:pt x="16764" y="0"/>
                    <a:pt x="10799" y="0"/>
                  </a:cubicBezTo>
                  <a:close/>
                  <a:moveTo>
                    <a:pt x="21195" y="8008"/>
                  </a:moveTo>
                  <a:cubicBezTo>
                    <a:pt x="19915" y="9488"/>
                    <a:pt x="15746" y="10572"/>
                    <a:pt x="10799" y="10572"/>
                  </a:cubicBezTo>
                  <a:cubicBezTo>
                    <a:pt x="5856" y="10572"/>
                    <a:pt x="1685" y="9488"/>
                    <a:pt x="405" y="8008"/>
                  </a:cubicBezTo>
                  <a:cubicBezTo>
                    <a:pt x="141" y="7702"/>
                    <a:pt x="0" y="7868"/>
                    <a:pt x="0" y="8007"/>
                  </a:cubicBezTo>
                  <a:cubicBezTo>
                    <a:pt x="0" y="8144"/>
                    <a:pt x="0" y="10898"/>
                    <a:pt x="0" y="10898"/>
                  </a:cubicBezTo>
                  <a:cubicBezTo>
                    <a:pt x="0" y="13061"/>
                    <a:pt x="4836" y="14814"/>
                    <a:pt x="10799" y="14814"/>
                  </a:cubicBezTo>
                  <a:cubicBezTo>
                    <a:pt x="16764" y="14814"/>
                    <a:pt x="21600" y="13061"/>
                    <a:pt x="21600" y="10898"/>
                  </a:cubicBezTo>
                  <a:cubicBezTo>
                    <a:pt x="21600" y="10898"/>
                    <a:pt x="21600" y="8144"/>
                    <a:pt x="21600" y="8007"/>
                  </a:cubicBezTo>
                  <a:cubicBezTo>
                    <a:pt x="21600" y="7868"/>
                    <a:pt x="21459" y="7702"/>
                    <a:pt x="21195" y="8008"/>
                  </a:cubicBezTo>
                  <a:close/>
                  <a:moveTo>
                    <a:pt x="21176" y="14285"/>
                  </a:moveTo>
                  <a:cubicBezTo>
                    <a:pt x="19876" y="15959"/>
                    <a:pt x="15722" y="17184"/>
                    <a:pt x="10799" y="17184"/>
                  </a:cubicBezTo>
                  <a:cubicBezTo>
                    <a:pt x="5878" y="17184"/>
                    <a:pt x="1724" y="15959"/>
                    <a:pt x="424" y="14285"/>
                  </a:cubicBezTo>
                  <a:cubicBezTo>
                    <a:pt x="147" y="13932"/>
                    <a:pt x="0" y="14121"/>
                    <a:pt x="0" y="14297"/>
                  </a:cubicBezTo>
                  <a:cubicBezTo>
                    <a:pt x="0" y="14472"/>
                    <a:pt x="0" y="16754"/>
                    <a:pt x="0" y="16754"/>
                  </a:cubicBezTo>
                  <a:cubicBezTo>
                    <a:pt x="0" y="19133"/>
                    <a:pt x="4836" y="21600"/>
                    <a:pt x="10799" y="21600"/>
                  </a:cubicBezTo>
                  <a:cubicBezTo>
                    <a:pt x="16764" y="21600"/>
                    <a:pt x="21600" y="19133"/>
                    <a:pt x="21600" y="16754"/>
                  </a:cubicBezTo>
                  <a:cubicBezTo>
                    <a:pt x="21600" y="16754"/>
                    <a:pt x="21600" y="14472"/>
                    <a:pt x="21600" y="14297"/>
                  </a:cubicBezTo>
                  <a:cubicBezTo>
                    <a:pt x="21600" y="14121"/>
                    <a:pt x="21453" y="13932"/>
                    <a:pt x="21176" y="1428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096" tIns="38096" rIns="38096" bIns="38096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3100" dirty="0">
                <a:cs typeface="+mn-ea"/>
                <a:sym typeface="+mn-l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049851" y="3162266"/>
            <a:ext cx="652380" cy="652380"/>
            <a:chOff x="1049573" y="3162249"/>
            <a:chExt cx="652416" cy="652416"/>
          </a:xfrm>
        </p:grpSpPr>
        <p:sp>
          <p:nvSpPr>
            <p:cNvPr id="21" name="Oval 20"/>
            <p:cNvSpPr/>
            <p:nvPr/>
          </p:nvSpPr>
          <p:spPr>
            <a:xfrm flipH="1">
              <a:off x="1049573" y="3162249"/>
              <a:ext cx="652416" cy="652416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2" name="Text Box 7"/>
            <p:cNvSpPr txBox="1">
              <a:spLocks noChangeArrowheads="1"/>
            </p:cNvSpPr>
            <p:nvPr/>
          </p:nvSpPr>
          <p:spPr bwMode="auto">
            <a:xfrm flipH="1">
              <a:off x="1149783" y="3298885"/>
              <a:ext cx="413333" cy="43090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0956" tIns="30477" rIns="60956" bIns="30477">
              <a:spAutoFit/>
            </a:bodyPr>
            <a:lstStyle/>
            <a:p>
              <a:pPr algn="ctr" defTabSz="2039569"/>
              <a:r>
                <a:rPr lang="en-CA" sz="2400" spc="-28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01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936597" y="3170133"/>
            <a:ext cx="652380" cy="652380"/>
            <a:chOff x="3683778" y="3162249"/>
            <a:chExt cx="652416" cy="652416"/>
          </a:xfrm>
        </p:grpSpPr>
        <p:sp>
          <p:nvSpPr>
            <p:cNvPr id="26" name="Oval 25"/>
            <p:cNvSpPr/>
            <p:nvPr/>
          </p:nvSpPr>
          <p:spPr>
            <a:xfrm flipH="1">
              <a:off x="3683778" y="3162249"/>
              <a:ext cx="652416" cy="652416"/>
            </a:xfrm>
            <a:prstGeom prst="ellipse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7" name="Text Box 7"/>
            <p:cNvSpPr txBox="1">
              <a:spLocks noChangeArrowheads="1"/>
            </p:cNvSpPr>
            <p:nvPr/>
          </p:nvSpPr>
          <p:spPr bwMode="auto">
            <a:xfrm flipH="1">
              <a:off x="3776374" y="3298885"/>
              <a:ext cx="413333" cy="43090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0956" tIns="30477" rIns="60956" bIns="30477">
              <a:spAutoFit/>
            </a:bodyPr>
            <a:lstStyle/>
            <a:p>
              <a:pPr algn="ctr" defTabSz="2039569"/>
              <a:r>
                <a:rPr lang="en-CA" sz="2400" spc="-28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02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8687737" y="3094449"/>
            <a:ext cx="652380" cy="652380"/>
            <a:chOff x="6325213" y="3162249"/>
            <a:chExt cx="652416" cy="652416"/>
          </a:xfrm>
        </p:grpSpPr>
        <p:sp>
          <p:nvSpPr>
            <p:cNvPr id="13" name="Oval 12"/>
            <p:cNvSpPr/>
            <p:nvPr/>
          </p:nvSpPr>
          <p:spPr>
            <a:xfrm flipH="1">
              <a:off x="6325213" y="3162249"/>
              <a:ext cx="652416" cy="652416"/>
            </a:xfrm>
            <a:prstGeom prst="ellipse">
              <a:avLst/>
            </a:prstGeom>
            <a:solidFill>
              <a:schemeClr val="accent3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4" name="Text Box 7"/>
            <p:cNvSpPr txBox="1">
              <a:spLocks noChangeArrowheads="1"/>
            </p:cNvSpPr>
            <p:nvPr/>
          </p:nvSpPr>
          <p:spPr bwMode="auto">
            <a:xfrm flipH="1">
              <a:off x="6417809" y="3298885"/>
              <a:ext cx="413333" cy="43090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0956" tIns="30477" rIns="60956" bIns="30477">
              <a:spAutoFit/>
            </a:bodyPr>
            <a:lstStyle/>
            <a:p>
              <a:pPr algn="ctr" defTabSz="2039569"/>
              <a:r>
                <a:rPr lang="en-CA" sz="2400" spc="-28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03</a:t>
              </a:r>
            </a:p>
          </p:txBody>
        </p:sp>
      </p:grpSp>
      <p:sp>
        <p:nvSpPr>
          <p:cNvPr id="125" name="TextBox 8">
            <a:extLst>
              <a:ext uri="{FF2B5EF4-FFF2-40B4-BE49-F238E27FC236}">
                <a16:creationId xmlns:a16="http://schemas.microsoft.com/office/drawing/2014/main" id="{DF30D4C9-1B07-4727-990F-0AE60B402B84}"/>
              </a:ext>
            </a:extLst>
          </p:cNvPr>
          <p:cNvSpPr txBox="1"/>
          <p:nvPr/>
        </p:nvSpPr>
        <p:spPr>
          <a:xfrm>
            <a:off x="4182067" y="584632"/>
            <a:ext cx="3744178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难点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87F2AF-4969-4F65-8245-48F5F99BE2DC}"/>
              </a:ext>
            </a:extLst>
          </p:cNvPr>
          <p:cNvSpPr txBox="1"/>
          <p:nvPr/>
        </p:nvSpPr>
        <p:spPr>
          <a:xfrm>
            <a:off x="1563365" y="4300361"/>
            <a:ext cx="3425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摄像头权限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8B55B7-8927-45F9-BAC3-7BB0CA0057F7}"/>
              </a:ext>
            </a:extLst>
          </p:cNvPr>
          <p:cNvSpPr txBox="1"/>
          <p:nvPr/>
        </p:nvSpPr>
        <p:spPr>
          <a:xfrm>
            <a:off x="5552780" y="4236902"/>
            <a:ext cx="1679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视频上传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B4489E-DDF3-4062-BA22-BED9C7CE6813}"/>
              </a:ext>
            </a:extLst>
          </p:cNvPr>
          <p:cNvSpPr txBox="1"/>
          <p:nvPr/>
        </p:nvSpPr>
        <p:spPr>
          <a:xfrm>
            <a:off x="9354057" y="4128422"/>
            <a:ext cx="1679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细节改变</a:t>
            </a:r>
          </a:p>
        </p:txBody>
      </p:sp>
    </p:spTree>
    <p:extLst>
      <p:ext uri="{BB962C8B-B14F-4D97-AF65-F5344CB8AC3E}">
        <p14:creationId xmlns:p14="http://schemas.microsoft.com/office/powerpoint/2010/main" val="271787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  <p:bldP spid="2" grpId="0"/>
      <p:bldP spid="3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>
            <a:extLst>
              <a:ext uri="{FF2B5EF4-FFF2-40B4-BE49-F238E27FC236}">
                <a16:creationId xmlns:a16="http://schemas.microsoft.com/office/drawing/2014/main" id="{65F1249D-F32E-45B7-84CC-35E923C0D23A}"/>
              </a:ext>
            </a:extLst>
          </p:cNvPr>
          <p:cNvSpPr txBox="1"/>
          <p:nvPr/>
        </p:nvSpPr>
        <p:spPr>
          <a:xfrm>
            <a:off x="2180492" y="632991"/>
            <a:ext cx="2971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仿宋" panose="02010609060101010101" pitchFamily="49" charset="-122"/>
                <a:ea typeface="仿宋" panose="02010609060101010101" pitchFamily="49" charset="-122"/>
              </a:rPr>
              <a:t>收获</a:t>
            </a:r>
          </a:p>
        </p:txBody>
      </p:sp>
      <p:pic>
        <p:nvPicPr>
          <p:cNvPr id="1030" name="Picture 6" descr="https://ss1.bdstatic.com/70cFuXSh_Q1YnxGkpoWK1HF6hhy/it/u=655001302,2018520049&amp;fm=15&amp;gp=0.jpg">
            <a:extLst>
              <a:ext uri="{FF2B5EF4-FFF2-40B4-BE49-F238E27FC236}">
                <a16:creationId xmlns:a16="http://schemas.microsoft.com/office/drawing/2014/main" id="{3C9600CE-6A42-4E08-AC90-CF4597429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9177" y="2908055"/>
            <a:ext cx="3810000" cy="120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s1.bdstatic.com/70cFvXSh_Q1YnxGkpoWK1HF6hhy/it/u=642866534,203733827&amp;fm=26&amp;gp=0.jpg">
            <a:extLst>
              <a:ext uri="{FF2B5EF4-FFF2-40B4-BE49-F238E27FC236}">
                <a16:creationId xmlns:a16="http://schemas.microsoft.com/office/drawing/2014/main" id="{D5839DD1-C3B3-470C-9F41-4584DCE30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764" y="1938338"/>
            <a:ext cx="4762500" cy="3895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2966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E4AF0435-B980-4FA0-9BEA-80603292B76E}"/>
              </a:ext>
            </a:extLst>
          </p:cNvPr>
          <p:cNvGrpSpPr/>
          <p:nvPr/>
        </p:nvGrpSpPr>
        <p:grpSpPr>
          <a:xfrm>
            <a:off x="-1" y="0"/>
            <a:ext cx="13097302" cy="6858000"/>
            <a:chOff x="-1" y="0"/>
            <a:chExt cx="13097302" cy="6858000"/>
          </a:xfrm>
        </p:grpSpPr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A214EF5-DDA2-47E1-BF40-778D414BF404}"/>
                </a:ext>
              </a:extLst>
            </p:cNvPr>
            <p:cNvSpPr/>
            <p:nvPr/>
          </p:nvSpPr>
          <p:spPr>
            <a:xfrm rot="5400000">
              <a:off x="2005082" y="3991971"/>
              <a:ext cx="2768221" cy="2383806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69312BFF-0E95-4402-A15E-EFAD7C8B956C}"/>
                </a:ext>
              </a:extLst>
            </p:cNvPr>
            <p:cNvSpPr/>
            <p:nvPr/>
          </p:nvSpPr>
          <p:spPr>
            <a:xfrm rot="5400000">
              <a:off x="-552735" y="842749"/>
              <a:ext cx="6277970" cy="5172501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FCF50CD9-BECD-44F1-8C98-03683D4FD366}"/>
                </a:ext>
              </a:extLst>
            </p:cNvPr>
            <p:cNvSpPr/>
            <p:nvPr/>
          </p:nvSpPr>
          <p:spPr>
            <a:xfrm rot="5400000">
              <a:off x="1621240" y="429336"/>
              <a:ext cx="2273490" cy="1994846"/>
            </a:xfrm>
            <a:prstGeom prst="triangle">
              <a:avLst/>
            </a:prstGeom>
            <a:solidFill>
              <a:srgbClr val="DD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5D593E7D-CB98-4D46-A3CC-D9E7189A9A66}"/>
                </a:ext>
              </a:extLst>
            </p:cNvPr>
            <p:cNvSpPr/>
            <p:nvPr/>
          </p:nvSpPr>
          <p:spPr>
            <a:xfrm rot="5400000">
              <a:off x="3417627" y="59143"/>
              <a:ext cx="1105469" cy="987184"/>
            </a:xfrm>
            <a:prstGeom prst="triangl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040FD8C3-0F36-48AB-A6E4-768EFF2C6679}"/>
                </a:ext>
              </a:extLst>
            </p:cNvPr>
            <p:cNvSpPr/>
            <p:nvPr/>
          </p:nvSpPr>
          <p:spPr>
            <a:xfrm rot="5400000">
              <a:off x="1053149" y="5243017"/>
              <a:ext cx="1105469" cy="987184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A75B3F26-CF4F-4E39-8A8B-6B6627E8A4E0}"/>
                </a:ext>
              </a:extLst>
            </p:cNvPr>
            <p:cNvSpPr/>
            <p:nvPr/>
          </p:nvSpPr>
          <p:spPr>
            <a:xfrm>
              <a:off x="9994711" y="3248734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53E9190E-0273-4875-909D-896F41D07174}"/>
                </a:ext>
              </a:extLst>
            </p:cNvPr>
            <p:cNvSpPr/>
            <p:nvPr/>
          </p:nvSpPr>
          <p:spPr>
            <a:xfrm>
              <a:off x="9171295" y="5643916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188DEC40-803A-4F28-B1EF-6282BD477645}"/>
                </a:ext>
              </a:extLst>
            </p:cNvPr>
            <p:cNvSpPr/>
            <p:nvPr/>
          </p:nvSpPr>
          <p:spPr>
            <a:xfrm>
              <a:off x="9250906" y="4000496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7FC8566B-A901-4DB1-9E23-611FE3EBE7E3}"/>
              </a:ext>
            </a:extLst>
          </p:cNvPr>
          <p:cNvSpPr txBox="1"/>
          <p:nvPr/>
        </p:nvSpPr>
        <p:spPr>
          <a:xfrm>
            <a:off x="4420735" y="1572241"/>
            <a:ext cx="6750566" cy="1077218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901073">
              <a:defRPr/>
            </a:pPr>
            <a:r>
              <a:rPr lang="zh-CN" altLang="en-US" sz="64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播放完毕感谢观看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D5D17CF-1985-4883-A30A-67E3E8B05B88}"/>
              </a:ext>
            </a:extLst>
          </p:cNvPr>
          <p:cNvSpPr/>
          <p:nvPr/>
        </p:nvSpPr>
        <p:spPr>
          <a:xfrm>
            <a:off x="6901129" y="3255283"/>
            <a:ext cx="4405779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Talk is cheap. Show me the code.</a:t>
            </a:r>
            <a:endParaRPr lang="zh-CN" altLang="en-US" sz="54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9030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EB3EBDBF-6A2A-4090-B04B-0FBF7A8EFFD9}"/>
              </a:ext>
            </a:extLst>
          </p:cNvPr>
          <p:cNvGrpSpPr/>
          <p:nvPr/>
        </p:nvGrpSpPr>
        <p:grpSpPr>
          <a:xfrm>
            <a:off x="176073" y="436443"/>
            <a:ext cx="3814267" cy="3954252"/>
            <a:chOff x="176073" y="436443"/>
            <a:chExt cx="3814267" cy="3954252"/>
          </a:xfrm>
        </p:grpSpPr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3614EA70-CE5F-47A6-BF4C-52BF5B16C263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8603499C-CCCF-42FD-B6D1-A866230CBAB4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F26C2D67-DAD3-4DF4-9738-0F3FD0390D8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D2B3F5FD-9AA7-48E0-9B41-7C26C4EA2147}"/>
              </a:ext>
            </a:extLst>
          </p:cNvPr>
          <p:cNvSpPr/>
          <p:nvPr/>
        </p:nvSpPr>
        <p:spPr>
          <a:xfrm>
            <a:off x="9646123" y="5513126"/>
            <a:ext cx="2273490" cy="1344874"/>
          </a:xfrm>
          <a:prstGeom prst="triangle">
            <a:avLst/>
          </a:prstGeom>
          <a:solidFill>
            <a:srgbClr val="DD7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442A1BAB-D2EC-4F17-87F7-4365D4509506}"/>
              </a:ext>
            </a:extLst>
          </p:cNvPr>
          <p:cNvSpPr/>
          <p:nvPr/>
        </p:nvSpPr>
        <p:spPr>
          <a:xfrm>
            <a:off x="9677399" y="5294762"/>
            <a:ext cx="1105469" cy="987184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97D40032-BCA3-491C-8607-795785BF1331}"/>
              </a:ext>
            </a:extLst>
          </p:cNvPr>
          <p:cNvSpPr/>
          <p:nvPr/>
        </p:nvSpPr>
        <p:spPr>
          <a:xfrm rot="2667173">
            <a:off x="10950344" y="4360744"/>
            <a:ext cx="1454193" cy="1332363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93B6950-090F-41FD-A46D-4A51281D536F}"/>
              </a:ext>
            </a:extLst>
          </p:cNvPr>
          <p:cNvGrpSpPr/>
          <p:nvPr/>
        </p:nvGrpSpPr>
        <p:grpSpPr>
          <a:xfrm>
            <a:off x="4520469" y="2351867"/>
            <a:ext cx="551180" cy="587865"/>
            <a:chOff x="7335520" y="-437099"/>
            <a:chExt cx="914400" cy="975261"/>
          </a:xfrm>
          <a:solidFill>
            <a:schemeClr val="tx1"/>
          </a:solidFill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4CD99FFA-2CDD-4840-8E2F-F19C726CC519}"/>
                </a:ext>
              </a:extLst>
            </p:cNvPr>
            <p:cNvSpPr/>
            <p:nvPr/>
          </p:nvSpPr>
          <p:spPr>
            <a:xfrm>
              <a:off x="7335520" y="-437099"/>
              <a:ext cx="914400" cy="741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CAFD6BA2-FFF4-4541-BC74-A2754D58FCDD}"/>
                </a:ext>
              </a:extLst>
            </p:cNvPr>
            <p:cNvSpPr/>
            <p:nvPr/>
          </p:nvSpPr>
          <p:spPr>
            <a:xfrm rot="10800000">
              <a:off x="7335520" y="304799"/>
              <a:ext cx="914400" cy="23336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3" name="PA-文本框 10">
            <a:extLst>
              <a:ext uri="{FF2B5EF4-FFF2-40B4-BE49-F238E27FC236}">
                <a16:creationId xmlns:a16="http://schemas.microsoft.com/office/drawing/2014/main" id="{F31AEF85-2B7D-4D88-B9E2-0E823680837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214577" y="2366787"/>
            <a:ext cx="3254390" cy="525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小组成员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&amp;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分工情况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4929BE6-3F8F-4634-B448-4B8D627CCF28}"/>
              </a:ext>
            </a:extLst>
          </p:cNvPr>
          <p:cNvGrpSpPr/>
          <p:nvPr/>
        </p:nvGrpSpPr>
        <p:grpSpPr>
          <a:xfrm>
            <a:off x="4520469" y="3420828"/>
            <a:ext cx="551180" cy="587865"/>
            <a:chOff x="7335520" y="-437099"/>
            <a:chExt cx="914400" cy="975261"/>
          </a:xfrm>
          <a:solidFill>
            <a:schemeClr val="tx1"/>
          </a:solidFill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E8BF4CD2-A944-4D57-AFB0-3E4DC0E0BF85}"/>
                </a:ext>
              </a:extLst>
            </p:cNvPr>
            <p:cNvSpPr/>
            <p:nvPr/>
          </p:nvSpPr>
          <p:spPr>
            <a:xfrm>
              <a:off x="7335520" y="-437099"/>
              <a:ext cx="914400" cy="741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7" name="等腰三角形 16">
              <a:extLst>
                <a:ext uri="{FF2B5EF4-FFF2-40B4-BE49-F238E27FC236}">
                  <a16:creationId xmlns:a16="http://schemas.microsoft.com/office/drawing/2014/main" id="{19F98BCC-E4A1-47C6-8CBD-363076C287C8}"/>
                </a:ext>
              </a:extLst>
            </p:cNvPr>
            <p:cNvSpPr/>
            <p:nvPr/>
          </p:nvSpPr>
          <p:spPr>
            <a:xfrm rot="10800000">
              <a:off x="7335520" y="304799"/>
              <a:ext cx="914400" cy="23336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8" name="PA-文本框 10">
            <a:extLst>
              <a:ext uri="{FF2B5EF4-FFF2-40B4-BE49-F238E27FC236}">
                <a16:creationId xmlns:a16="http://schemas.microsoft.com/office/drawing/2014/main" id="{9849D803-A455-47A9-A19D-4E39D3ED1CB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5214577" y="3435748"/>
            <a:ext cx="3254390" cy="525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应用实现的基本功能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5681CF44-F7F3-46B2-AF1B-DA1C9AD83E42}"/>
              </a:ext>
            </a:extLst>
          </p:cNvPr>
          <p:cNvGrpSpPr/>
          <p:nvPr/>
        </p:nvGrpSpPr>
        <p:grpSpPr>
          <a:xfrm>
            <a:off x="4520469" y="4489789"/>
            <a:ext cx="551180" cy="587865"/>
            <a:chOff x="7335520" y="-437099"/>
            <a:chExt cx="914400" cy="975261"/>
          </a:xfrm>
          <a:solidFill>
            <a:schemeClr val="tx1"/>
          </a:solidFill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28025406-2473-49B7-B4A7-4D587DB09865}"/>
                </a:ext>
              </a:extLst>
            </p:cNvPr>
            <p:cNvSpPr/>
            <p:nvPr/>
          </p:nvSpPr>
          <p:spPr>
            <a:xfrm>
              <a:off x="7335520" y="-437099"/>
              <a:ext cx="914400" cy="741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6478BC79-9CDC-4257-95F2-D649219414E6}"/>
                </a:ext>
              </a:extLst>
            </p:cNvPr>
            <p:cNvSpPr/>
            <p:nvPr/>
          </p:nvSpPr>
          <p:spPr>
            <a:xfrm rot="10800000">
              <a:off x="7335520" y="304799"/>
              <a:ext cx="914400" cy="23336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3" name="PA-文本框 10">
            <a:extLst>
              <a:ext uri="{FF2B5EF4-FFF2-40B4-BE49-F238E27FC236}">
                <a16:creationId xmlns:a16="http://schemas.microsoft.com/office/drawing/2014/main" id="{CCB3555D-1ABB-4133-B5EF-8BD17C67F24A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214577" y="4498897"/>
            <a:ext cx="3254390" cy="525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应用创新点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9080E0C-95E2-4E9A-BC1E-9BD0D6377F1F}"/>
              </a:ext>
            </a:extLst>
          </p:cNvPr>
          <p:cNvGrpSpPr/>
          <p:nvPr/>
        </p:nvGrpSpPr>
        <p:grpSpPr>
          <a:xfrm>
            <a:off x="4520469" y="5558750"/>
            <a:ext cx="551180" cy="587865"/>
            <a:chOff x="7335520" y="-437099"/>
            <a:chExt cx="914400" cy="975261"/>
          </a:xfrm>
          <a:solidFill>
            <a:schemeClr val="tx1"/>
          </a:solidFill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A25BA0A-8BD4-44AA-A425-921CAB8FBF7A}"/>
                </a:ext>
              </a:extLst>
            </p:cNvPr>
            <p:cNvSpPr/>
            <p:nvPr/>
          </p:nvSpPr>
          <p:spPr>
            <a:xfrm>
              <a:off x="7335520" y="-437099"/>
              <a:ext cx="914400" cy="741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8DF868A6-9AB1-4B70-8C57-82FDE92C1203}"/>
                </a:ext>
              </a:extLst>
            </p:cNvPr>
            <p:cNvSpPr/>
            <p:nvPr/>
          </p:nvSpPr>
          <p:spPr>
            <a:xfrm rot="10800000">
              <a:off x="7335520" y="304799"/>
              <a:ext cx="914400" cy="23336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8" name="PA-文本框 10">
            <a:extLst>
              <a:ext uri="{FF2B5EF4-FFF2-40B4-BE49-F238E27FC236}">
                <a16:creationId xmlns:a16="http://schemas.microsoft.com/office/drawing/2014/main" id="{C4E20C7E-5F26-47F8-82FC-CDBD981D889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214577" y="5513126"/>
            <a:ext cx="3254390" cy="525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难点和收获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4E43B7DC-9FBD-4391-9DA9-1020A262DB74}"/>
              </a:ext>
            </a:extLst>
          </p:cNvPr>
          <p:cNvSpPr txBox="1"/>
          <p:nvPr/>
        </p:nvSpPr>
        <p:spPr>
          <a:xfrm>
            <a:off x="6989926" y="738650"/>
            <a:ext cx="4724402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CONTENTS</a:t>
            </a:r>
            <a:endParaRPr kumimoji="0" lang="zh-CN" altLang="en-US" sz="60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7507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8" grpId="0"/>
      <p:bldP spid="23" grpId="0"/>
      <p:bldP spid="28" grpId="0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212166D8-1282-4676-8CC3-7B48D3508016}"/>
              </a:ext>
            </a:extLst>
          </p:cNvPr>
          <p:cNvGrpSpPr/>
          <p:nvPr/>
        </p:nvGrpSpPr>
        <p:grpSpPr>
          <a:xfrm flipH="1">
            <a:off x="-905302" y="0"/>
            <a:ext cx="13097302" cy="6858000"/>
            <a:chOff x="-1" y="0"/>
            <a:chExt cx="13097302" cy="6858000"/>
          </a:xfrm>
        </p:grpSpPr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CD5745AA-A226-4B06-962D-8A418443EB8F}"/>
                </a:ext>
              </a:extLst>
            </p:cNvPr>
            <p:cNvSpPr/>
            <p:nvPr/>
          </p:nvSpPr>
          <p:spPr>
            <a:xfrm rot="5400000">
              <a:off x="2005082" y="3991971"/>
              <a:ext cx="2768221" cy="2383806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07E64A9A-1237-4B18-B777-11FF101C5D6D}"/>
                </a:ext>
              </a:extLst>
            </p:cNvPr>
            <p:cNvSpPr/>
            <p:nvPr/>
          </p:nvSpPr>
          <p:spPr>
            <a:xfrm rot="5400000">
              <a:off x="-552735" y="842749"/>
              <a:ext cx="6277970" cy="5172501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AF778B40-C90D-4EC5-B159-22186CB3E39B}"/>
                </a:ext>
              </a:extLst>
            </p:cNvPr>
            <p:cNvSpPr/>
            <p:nvPr/>
          </p:nvSpPr>
          <p:spPr>
            <a:xfrm rot="5400000">
              <a:off x="1621240" y="429336"/>
              <a:ext cx="2273490" cy="1994846"/>
            </a:xfrm>
            <a:prstGeom prst="triangle">
              <a:avLst/>
            </a:prstGeom>
            <a:solidFill>
              <a:srgbClr val="DD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9CA57CB-19F6-49BA-A6F5-D9509B6A62AB}"/>
                </a:ext>
              </a:extLst>
            </p:cNvPr>
            <p:cNvSpPr/>
            <p:nvPr/>
          </p:nvSpPr>
          <p:spPr>
            <a:xfrm rot="5400000">
              <a:off x="3417627" y="59143"/>
              <a:ext cx="1105469" cy="987184"/>
            </a:xfrm>
            <a:prstGeom prst="triangl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7CDBD204-FF71-4CD2-86D2-3A134E325B40}"/>
                </a:ext>
              </a:extLst>
            </p:cNvPr>
            <p:cNvSpPr/>
            <p:nvPr/>
          </p:nvSpPr>
          <p:spPr>
            <a:xfrm rot="5400000">
              <a:off x="1053149" y="5243017"/>
              <a:ext cx="1105469" cy="987184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8C641766-B4D2-46A8-8A24-EB1D12C58CC3}"/>
                </a:ext>
              </a:extLst>
            </p:cNvPr>
            <p:cNvSpPr/>
            <p:nvPr/>
          </p:nvSpPr>
          <p:spPr>
            <a:xfrm>
              <a:off x="9994711" y="3248734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9AE44CC5-6D5B-462E-9305-70E453988A97}"/>
                </a:ext>
              </a:extLst>
            </p:cNvPr>
            <p:cNvSpPr/>
            <p:nvPr/>
          </p:nvSpPr>
          <p:spPr>
            <a:xfrm>
              <a:off x="9171295" y="5643916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2F4B05E6-2541-4092-9279-30A461F53EA3}"/>
                </a:ext>
              </a:extLst>
            </p:cNvPr>
            <p:cNvSpPr/>
            <p:nvPr/>
          </p:nvSpPr>
          <p:spPr>
            <a:xfrm>
              <a:off x="9250906" y="4000496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6" name="标题层">
            <a:extLst>
              <a:ext uri="{FF2B5EF4-FFF2-40B4-BE49-F238E27FC236}">
                <a16:creationId xmlns:a16="http://schemas.microsoft.com/office/drawing/2014/main" id="{454D4248-29E6-4E98-BDE2-7F43E156C75C}"/>
              </a:ext>
            </a:extLst>
          </p:cNvPr>
          <p:cNvSpPr txBox="1"/>
          <p:nvPr/>
        </p:nvSpPr>
        <p:spPr bwMode="auto">
          <a:xfrm>
            <a:off x="1932872" y="1857232"/>
            <a:ext cx="4171076" cy="738409"/>
          </a:xfrm>
          <a:prstGeom prst="rect">
            <a:avLst/>
          </a:prstGeom>
          <a:noFill/>
          <a:effectLst/>
        </p:spPr>
        <p:txBody>
          <a:bodyPr wrap="square" lIns="121670" tIns="60834" rIns="121670" bIns="60834">
            <a:spAutoFit/>
          </a:bodyPr>
          <a:lstStyle/>
          <a:p>
            <a:r>
              <a:rPr lang="en-US" altLang="zh-CN" sz="4000" spc="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PART ONE</a:t>
            </a:r>
            <a:endParaRPr lang="zh-CN" altLang="en-US" sz="4000" spc="6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56671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6326020" y="1826784"/>
            <a:ext cx="3538440" cy="3795167"/>
            <a:chOff x="4669152" y="2204864"/>
            <a:chExt cx="2853697" cy="3161994"/>
          </a:xfrm>
        </p:grpSpPr>
        <p:sp>
          <p:nvSpPr>
            <p:cNvPr id="28" name="矩形: 剪去单角 444"/>
            <p:cNvSpPr/>
            <p:nvPr/>
          </p:nvSpPr>
          <p:spPr>
            <a:xfrm>
              <a:off x="4669152" y="2204864"/>
              <a:ext cx="2853695" cy="3161994"/>
            </a:xfrm>
            <a:prstGeom prst="snip1Rect">
              <a:avLst>
                <a:gd name="adj" fmla="val 29383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669153" y="5243677"/>
              <a:ext cx="2853695" cy="123181"/>
            </a:xfrm>
            <a:prstGeom prst="rect">
              <a:avLst/>
            </a:prstGeom>
            <a:solidFill>
              <a:schemeClr val="accent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1" name="任意多边形: 形状 445"/>
            <p:cNvSpPr>
              <a:spLocks/>
            </p:cNvSpPr>
            <p:nvPr/>
          </p:nvSpPr>
          <p:spPr bwMode="auto">
            <a:xfrm>
              <a:off x="6802874" y="2204864"/>
              <a:ext cx="719975" cy="719975"/>
            </a:xfrm>
            <a:custGeom>
              <a:avLst/>
              <a:gdLst>
                <a:gd name="T0" fmla="*/ 608 w 608"/>
                <a:gd name="T1" fmla="*/ 0 h 608"/>
                <a:gd name="T2" fmla="*/ 0 w 608"/>
                <a:gd name="T3" fmla="*/ 0 h 608"/>
                <a:gd name="T4" fmla="*/ 608 w 608"/>
                <a:gd name="T5" fmla="*/ 608 h 608"/>
                <a:gd name="T6" fmla="*/ 608 w 608"/>
                <a:gd name="T7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" h="608">
                  <a:moveTo>
                    <a:pt x="608" y="0"/>
                  </a:moveTo>
                  <a:lnTo>
                    <a:pt x="0" y="0"/>
                  </a:lnTo>
                  <a:lnTo>
                    <a:pt x="608" y="608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121920" tIns="60960" rIns="121920" bIns="60960" anchor="t" anchorCtr="0" compatLnSpc="1">
              <a:prstTxWarp prst="textNoShape">
                <a:avLst/>
              </a:prstTxWarp>
              <a:normAutofit/>
            </a:bodyPr>
            <a:lstStyle/>
            <a:p>
              <a:pPr lvl="0" algn="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2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551938" y="1822700"/>
            <a:ext cx="3538438" cy="3795167"/>
            <a:chOff x="1703943" y="2324178"/>
            <a:chExt cx="2644657" cy="2930370"/>
          </a:xfrm>
        </p:grpSpPr>
        <p:sp>
          <p:nvSpPr>
            <p:cNvPr id="25" name="矩形: 剪去单角 437"/>
            <p:cNvSpPr/>
            <p:nvPr/>
          </p:nvSpPr>
          <p:spPr>
            <a:xfrm>
              <a:off x="1703943" y="2324178"/>
              <a:ext cx="2644655" cy="2930370"/>
            </a:xfrm>
            <a:prstGeom prst="snip1Rect">
              <a:avLst>
                <a:gd name="adj" fmla="val 29383"/>
              </a:avLst>
            </a:prstGeom>
            <a:solidFill>
              <a:schemeClr val="bg1"/>
            </a:solidFill>
            <a:ln w="31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1703944" y="5140390"/>
              <a:ext cx="2644655" cy="114158"/>
            </a:xfrm>
            <a:prstGeom prst="rect">
              <a:avLst/>
            </a:prstGeom>
            <a:solidFill>
              <a:schemeClr val="accent2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7" name="任意多边形: 形状 438"/>
            <p:cNvSpPr>
              <a:spLocks/>
            </p:cNvSpPr>
            <p:nvPr/>
          </p:nvSpPr>
          <p:spPr bwMode="auto">
            <a:xfrm>
              <a:off x="3681365" y="2324178"/>
              <a:ext cx="667235" cy="667235"/>
            </a:xfrm>
            <a:custGeom>
              <a:avLst/>
              <a:gdLst>
                <a:gd name="T0" fmla="*/ 608 w 608"/>
                <a:gd name="T1" fmla="*/ 0 h 608"/>
                <a:gd name="T2" fmla="*/ 0 w 608"/>
                <a:gd name="T3" fmla="*/ 0 h 608"/>
                <a:gd name="T4" fmla="*/ 608 w 608"/>
                <a:gd name="T5" fmla="*/ 608 h 608"/>
                <a:gd name="T6" fmla="*/ 608 w 608"/>
                <a:gd name="T7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" h="608">
                  <a:moveTo>
                    <a:pt x="608" y="0"/>
                  </a:moveTo>
                  <a:lnTo>
                    <a:pt x="0" y="0"/>
                  </a:lnTo>
                  <a:lnTo>
                    <a:pt x="608" y="608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2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121920" tIns="60960" rIns="121920" bIns="60960" anchor="t" anchorCtr="0" compatLnSpc="1">
              <a:prstTxWarp prst="textNoShape">
                <a:avLst/>
              </a:prstTxWarp>
              <a:normAutofit/>
            </a:bodyPr>
            <a:lstStyle/>
            <a:p>
              <a:pPr lvl="0" algn="r"/>
              <a:r>
                <a:rPr lang="en-US" altLang="ko-KR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1</a:t>
              </a:r>
            </a:p>
          </p:txBody>
        </p:sp>
      </p:grpSp>
      <p:sp>
        <p:nvSpPr>
          <p:cNvPr id="24" name="TextBox 8">
            <a:extLst>
              <a:ext uri="{FF2B5EF4-FFF2-40B4-BE49-F238E27FC236}">
                <a16:creationId xmlns:a16="http://schemas.microsoft.com/office/drawing/2014/main" id="{EF3EC0C5-03EB-4CC8-B200-A1B6997A5F56}"/>
              </a:ext>
            </a:extLst>
          </p:cNvPr>
          <p:cNvSpPr txBox="1"/>
          <p:nvPr/>
        </p:nvSpPr>
        <p:spPr>
          <a:xfrm>
            <a:off x="2052145" y="593415"/>
            <a:ext cx="374417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小组分工情况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1E085B8-6BED-4583-9C8D-9A61E8269E4B}"/>
              </a:ext>
            </a:extLst>
          </p:cNvPr>
          <p:cNvSpPr txBox="1"/>
          <p:nvPr/>
        </p:nvSpPr>
        <p:spPr>
          <a:xfrm>
            <a:off x="1752149" y="2020582"/>
            <a:ext cx="1150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廖东海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AACEF12-5B09-4802-A678-913F95B39D4F}"/>
              </a:ext>
            </a:extLst>
          </p:cNvPr>
          <p:cNvSpPr txBox="1"/>
          <p:nvPr/>
        </p:nvSpPr>
        <p:spPr>
          <a:xfrm>
            <a:off x="6488724" y="2020582"/>
            <a:ext cx="145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王翌丰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EE69632-BCE7-489B-BFFE-D7FB4B62DFDD}"/>
              </a:ext>
            </a:extLst>
          </p:cNvPr>
          <p:cNvSpPr txBox="1"/>
          <p:nvPr/>
        </p:nvSpPr>
        <p:spPr>
          <a:xfrm>
            <a:off x="1807632" y="2884728"/>
            <a:ext cx="28363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摄像头拍摄录制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应用权限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视频上传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细节优化加工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B53E58C-014C-4846-BD02-34C46D3D9670}"/>
              </a:ext>
            </a:extLst>
          </p:cNvPr>
          <p:cNvSpPr txBox="1"/>
          <p:nvPr/>
        </p:nvSpPr>
        <p:spPr>
          <a:xfrm>
            <a:off x="6611816" y="2954363"/>
            <a:ext cx="26728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整体布局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视频信息流列表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功能按钮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304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212166D8-1282-4676-8CC3-7B48D3508016}"/>
              </a:ext>
            </a:extLst>
          </p:cNvPr>
          <p:cNvGrpSpPr/>
          <p:nvPr/>
        </p:nvGrpSpPr>
        <p:grpSpPr>
          <a:xfrm flipH="1">
            <a:off x="-905302" y="0"/>
            <a:ext cx="13097302" cy="6858000"/>
            <a:chOff x="-1" y="0"/>
            <a:chExt cx="13097302" cy="6858000"/>
          </a:xfrm>
        </p:grpSpPr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CD5745AA-A226-4B06-962D-8A418443EB8F}"/>
                </a:ext>
              </a:extLst>
            </p:cNvPr>
            <p:cNvSpPr/>
            <p:nvPr/>
          </p:nvSpPr>
          <p:spPr>
            <a:xfrm rot="5400000">
              <a:off x="2005082" y="3991971"/>
              <a:ext cx="2768221" cy="2383806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07E64A9A-1237-4B18-B777-11FF101C5D6D}"/>
                </a:ext>
              </a:extLst>
            </p:cNvPr>
            <p:cNvSpPr/>
            <p:nvPr/>
          </p:nvSpPr>
          <p:spPr>
            <a:xfrm rot="5400000">
              <a:off x="-552735" y="842749"/>
              <a:ext cx="6277970" cy="5172501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AF778B40-C90D-4EC5-B159-22186CB3E39B}"/>
                </a:ext>
              </a:extLst>
            </p:cNvPr>
            <p:cNvSpPr/>
            <p:nvPr/>
          </p:nvSpPr>
          <p:spPr>
            <a:xfrm rot="5400000">
              <a:off x="1621240" y="429336"/>
              <a:ext cx="2273490" cy="1994846"/>
            </a:xfrm>
            <a:prstGeom prst="triangle">
              <a:avLst/>
            </a:prstGeom>
            <a:solidFill>
              <a:srgbClr val="DD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9CA57CB-19F6-49BA-A6F5-D9509B6A62AB}"/>
                </a:ext>
              </a:extLst>
            </p:cNvPr>
            <p:cNvSpPr/>
            <p:nvPr/>
          </p:nvSpPr>
          <p:spPr>
            <a:xfrm rot="5400000">
              <a:off x="3417627" y="59143"/>
              <a:ext cx="1105469" cy="987184"/>
            </a:xfrm>
            <a:prstGeom prst="triangl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7CDBD204-FF71-4CD2-86D2-3A134E325B40}"/>
                </a:ext>
              </a:extLst>
            </p:cNvPr>
            <p:cNvSpPr/>
            <p:nvPr/>
          </p:nvSpPr>
          <p:spPr>
            <a:xfrm rot="5400000">
              <a:off x="1053149" y="5243017"/>
              <a:ext cx="1105469" cy="987184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8C641766-B4D2-46A8-8A24-EB1D12C58CC3}"/>
                </a:ext>
              </a:extLst>
            </p:cNvPr>
            <p:cNvSpPr/>
            <p:nvPr/>
          </p:nvSpPr>
          <p:spPr>
            <a:xfrm>
              <a:off x="9994711" y="3248734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9AE44CC5-6D5B-462E-9305-70E453988A97}"/>
                </a:ext>
              </a:extLst>
            </p:cNvPr>
            <p:cNvSpPr/>
            <p:nvPr/>
          </p:nvSpPr>
          <p:spPr>
            <a:xfrm>
              <a:off x="9171295" y="5643916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2F4B05E6-2541-4092-9279-30A461F53EA3}"/>
                </a:ext>
              </a:extLst>
            </p:cNvPr>
            <p:cNvSpPr/>
            <p:nvPr/>
          </p:nvSpPr>
          <p:spPr>
            <a:xfrm>
              <a:off x="9250906" y="4000496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6" name="标题层">
            <a:extLst>
              <a:ext uri="{FF2B5EF4-FFF2-40B4-BE49-F238E27FC236}">
                <a16:creationId xmlns:a16="http://schemas.microsoft.com/office/drawing/2014/main" id="{454D4248-29E6-4E98-BDE2-7F43E156C75C}"/>
              </a:ext>
            </a:extLst>
          </p:cNvPr>
          <p:cNvSpPr txBox="1"/>
          <p:nvPr/>
        </p:nvSpPr>
        <p:spPr bwMode="auto">
          <a:xfrm>
            <a:off x="1932872" y="1857232"/>
            <a:ext cx="4171076" cy="738409"/>
          </a:xfrm>
          <a:prstGeom prst="rect">
            <a:avLst/>
          </a:prstGeom>
          <a:noFill/>
          <a:effectLst/>
        </p:spPr>
        <p:txBody>
          <a:bodyPr wrap="square" lIns="121670" tIns="60834" rIns="121670" bIns="60834">
            <a:spAutoFit/>
          </a:bodyPr>
          <a:lstStyle/>
          <a:p>
            <a:r>
              <a:rPr lang="en-US" altLang="zh-CN" sz="4000" spc="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PART TWO</a:t>
            </a:r>
            <a:endParaRPr lang="zh-CN" altLang="en-US" sz="4000" spc="6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125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FF6EDFD-7E3B-4863-915E-34E9183F62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192" y="1560796"/>
            <a:ext cx="2299738" cy="408842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35A6652-4F35-47C0-BBBA-6D5384D696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048" y="1560797"/>
            <a:ext cx="2299737" cy="408842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157A954-315A-41C3-A4A7-374D66E948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903" y="1532464"/>
            <a:ext cx="2315675" cy="411675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10DCA18-3E57-4D03-A91D-DFC3F075A253}"/>
              </a:ext>
            </a:extLst>
          </p:cNvPr>
          <p:cNvSpPr txBox="1"/>
          <p:nvPr/>
        </p:nvSpPr>
        <p:spPr>
          <a:xfrm>
            <a:off x="1900422" y="1532464"/>
            <a:ext cx="8827477" cy="3686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dirty="0"/>
              <a:t>❏ 视频信息流列表显示（包含封面图）</a:t>
            </a:r>
          </a:p>
          <a:p>
            <a:pPr>
              <a:lnSpc>
                <a:spcPct val="150000"/>
              </a:lnSpc>
            </a:pPr>
            <a:r>
              <a:rPr lang="zh-CN" altLang="en-US" sz="4000" dirty="0"/>
              <a:t>❏ 视频播放</a:t>
            </a:r>
          </a:p>
          <a:p>
            <a:pPr>
              <a:lnSpc>
                <a:spcPct val="150000"/>
              </a:lnSpc>
            </a:pPr>
            <a:r>
              <a:rPr lang="zh-CN" altLang="en-US" sz="4000" dirty="0"/>
              <a:t>❏ 视频拍摄录制</a:t>
            </a:r>
          </a:p>
          <a:p>
            <a:pPr>
              <a:lnSpc>
                <a:spcPct val="150000"/>
              </a:lnSpc>
            </a:pPr>
            <a:r>
              <a:rPr lang="zh-CN" altLang="en-US" sz="4000" dirty="0"/>
              <a:t>❏ 视频上传</a:t>
            </a:r>
          </a:p>
        </p:txBody>
      </p:sp>
    </p:spTree>
    <p:extLst>
      <p:ext uri="{BB962C8B-B14F-4D97-AF65-F5344CB8AC3E}">
        <p14:creationId xmlns:p14="http://schemas.microsoft.com/office/powerpoint/2010/main" val="228759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212166D8-1282-4676-8CC3-7B48D3508016}"/>
              </a:ext>
            </a:extLst>
          </p:cNvPr>
          <p:cNvGrpSpPr/>
          <p:nvPr/>
        </p:nvGrpSpPr>
        <p:grpSpPr>
          <a:xfrm flipH="1">
            <a:off x="-905302" y="0"/>
            <a:ext cx="13097302" cy="6858000"/>
            <a:chOff x="-1" y="0"/>
            <a:chExt cx="13097302" cy="6858000"/>
          </a:xfrm>
        </p:grpSpPr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CD5745AA-A226-4B06-962D-8A418443EB8F}"/>
                </a:ext>
              </a:extLst>
            </p:cNvPr>
            <p:cNvSpPr/>
            <p:nvPr/>
          </p:nvSpPr>
          <p:spPr>
            <a:xfrm rot="5400000">
              <a:off x="2005082" y="3991971"/>
              <a:ext cx="2768221" cy="2383806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07E64A9A-1237-4B18-B777-11FF101C5D6D}"/>
                </a:ext>
              </a:extLst>
            </p:cNvPr>
            <p:cNvSpPr/>
            <p:nvPr/>
          </p:nvSpPr>
          <p:spPr>
            <a:xfrm rot="5400000">
              <a:off x="-552735" y="842749"/>
              <a:ext cx="6277970" cy="5172501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AF778B40-C90D-4EC5-B159-22186CB3E39B}"/>
                </a:ext>
              </a:extLst>
            </p:cNvPr>
            <p:cNvSpPr/>
            <p:nvPr/>
          </p:nvSpPr>
          <p:spPr>
            <a:xfrm rot="5400000">
              <a:off x="1621240" y="429336"/>
              <a:ext cx="2273490" cy="1994846"/>
            </a:xfrm>
            <a:prstGeom prst="triangle">
              <a:avLst/>
            </a:prstGeom>
            <a:solidFill>
              <a:srgbClr val="DD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9CA57CB-19F6-49BA-A6F5-D9509B6A62AB}"/>
                </a:ext>
              </a:extLst>
            </p:cNvPr>
            <p:cNvSpPr/>
            <p:nvPr/>
          </p:nvSpPr>
          <p:spPr>
            <a:xfrm rot="5400000">
              <a:off x="3417627" y="59143"/>
              <a:ext cx="1105469" cy="987184"/>
            </a:xfrm>
            <a:prstGeom prst="triangl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7CDBD204-FF71-4CD2-86D2-3A134E325B40}"/>
                </a:ext>
              </a:extLst>
            </p:cNvPr>
            <p:cNvSpPr/>
            <p:nvPr/>
          </p:nvSpPr>
          <p:spPr>
            <a:xfrm rot="5400000">
              <a:off x="1053149" y="5243017"/>
              <a:ext cx="1105469" cy="987184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8C641766-B4D2-46A8-8A24-EB1D12C58CC3}"/>
                </a:ext>
              </a:extLst>
            </p:cNvPr>
            <p:cNvSpPr/>
            <p:nvPr/>
          </p:nvSpPr>
          <p:spPr>
            <a:xfrm>
              <a:off x="9994711" y="3248734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9AE44CC5-6D5B-462E-9305-70E453988A97}"/>
                </a:ext>
              </a:extLst>
            </p:cNvPr>
            <p:cNvSpPr/>
            <p:nvPr/>
          </p:nvSpPr>
          <p:spPr>
            <a:xfrm>
              <a:off x="9171295" y="5643916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2F4B05E6-2541-4092-9279-30A461F53EA3}"/>
                </a:ext>
              </a:extLst>
            </p:cNvPr>
            <p:cNvSpPr/>
            <p:nvPr/>
          </p:nvSpPr>
          <p:spPr>
            <a:xfrm>
              <a:off x="9250906" y="4000496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6" name="标题层">
            <a:extLst>
              <a:ext uri="{FF2B5EF4-FFF2-40B4-BE49-F238E27FC236}">
                <a16:creationId xmlns:a16="http://schemas.microsoft.com/office/drawing/2014/main" id="{454D4248-29E6-4E98-BDE2-7F43E156C75C}"/>
              </a:ext>
            </a:extLst>
          </p:cNvPr>
          <p:cNvSpPr txBox="1"/>
          <p:nvPr/>
        </p:nvSpPr>
        <p:spPr bwMode="auto">
          <a:xfrm>
            <a:off x="1932872" y="1857232"/>
            <a:ext cx="4454280" cy="738409"/>
          </a:xfrm>
          <a:prstGeom prst="rect">
            <a:avLst/>
          </a:prstGeom>
          <a:noFill/>
          <a:effectLst/>
        </p:spPr>
        <p:txBody>
          <a:bodyPr wrap="square" lIns="121670" tIns="60834" rIns="121670" bIns="60834">
            <a:spAutoFit/>
          </a:bodyPr>
          <a:lstStyle/>
          <a:p>
            <a:r>
              <a:rPr lang="en-US" altLang="zh-CN" sz="4000" spc="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PART THREE</a:t>
            </a:r>
            <a:endParaRPr lang="zh-CN" altLang="en-US" sz="4000" spc="6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51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21" name="直接连接符 2820"/>
          <p:cNvCxnSpPr/>
          <p:nvPr/>
        </p:nvCxnSpPr>
        <p:spPr>
          <a:xfrm rot="5400000">
            <a:off x="2410737" y="3702364"/>
            <a:ext cx="3570362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2" name="直接连接符 2821"/>
          <p:cNvCxnSpPr/>
          <p:nvPr/>
        </p:nvCxnSpPr>
        <p:spPr>
          <a:xfrm rot="5400000">
            <a:off x="6202663" y="3702364"/>
            <a:ext cx="3570362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24" name="11 Rectángulo"/>
          <p:cNvSpPr/>
          <p:nvPr/>
        </p:nvSpPr>
        <p:spPr>
          <a:xfrm>
            <a:off x="732476" y="2170935"/>
            <a:ext cx="3164004" cy="29110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加入了登陆界面</a:t>
            </a:r>
            <a:endParaRPr lang="en-US" altLang="zh-CN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829" name="42 Rectángulo"/>
          <p:cNvSpPr/>
          <p:nvPr/>
        </p:nvSpPr>
        <p:spPr>
          <a:xfrm>
            <a:off x="4535495" y="2170935"/>
            <a:ext cx="3164006" cy="288341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通过手势可以实现变焦</a:t>
            </a:r>
            <a:endParaRPr lang="en-US" altLang="zh-CN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834" name="51 Rectángulo"/>
          <p:cNvSpPr/>
          <p:nvPr/>
        </p:nvSpPr>
        <p:spPr>
          <a:xfrm>
            <a:off x="8325304" y="2184736"/>
            <a:ext cx="3166122" cy="2883417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下滑刷新</a:t>
            </a:r>
            <a:endParaRPr lang="en-US" altLang="zh-CN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3" name="TextBox 8">
            <a:extLst>
              <a:ext uri="{FF2B5EF4-FFF2-40B4-BE49-F238E27FC236}">
                <a16:creationId xmlns:a16="http://schemas.microsoft.com/office/drawing/2014/main" id="{0D492BE7-D556-4BDF-8DE0-AD0CFDACD2C9}"/>
              </a:ext>
            </a:extLst>
          </p:cNvPr>
          <p:cNvSpPr txBox="1"/>
          <p:nvPr/>
        </p:nvSpPr>
        <p:spPr>
          <a:xfrm>
            <a:off x="4182067" y="584632"/>
            <a:ext cx="3744178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创新点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427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2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24" grpId="0" animBg="1"/>
      <p:bldP spid="2829" grpId="0" animBg="1"/>
      <p:bldP spid="28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212166D8-1282-4676-8CC3-7B48D3508016}"/>
              </a:ext>
            </a:extLst>
          </p:cNvPr>
          <p:cNvGrpSpPr/>
          <p:nvPr/>
        </p:nvGrpSpPr>
        <p:grpSpPr>
          <a:xfrm flipH="1">
            <a:off x="-905302" y="0"/>
            <a:ext cx="13097302" cy="6858000"/>
            <a:chOff x="-1" y="0"/>
            <a:chExt cx="13097302" cy="6858000"/>
          </a:xfrm>
        </p:grpSpPr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CD5745AA-A226-4B06-962D-8A418443EB8F}"/>
                </a:ext>
              </a:extLst>
            </p:cNvPr>
            <p:cNvSpPr/>
            <p:nvPr/>
          </p:nvSpPr>
          <p:spPr>
            <a:xfrm rot="5400000">
              <a:off x="2005082" y="3991971"/>
              <a:ext cx="2768221" cy="2383806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07E64A9A-1237-4B18-B777-11FF101C5D6D}"/>
                </a:ext>
              </a:extLst>
            </p:cNvPr>
            <p:cNvSpPr/>
            <p:nvPr/>
          </p:nvSpPr>
          <p:spPr>
            <a:xfrm rot="5400000">
              <a:off x="-552735" y="842749"/>
              <a:ext cx="6277970" cy="5172501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AF778B40-C90D-4EC5-B159-22186CB3E39B}"/>
                </a:ext>
              </a:extLst>
            </p:cNvPr>
            <p:cNvSpPr/>
            <p:nvPr/>
          </p:nvSpPr>
          <p:spPr>
            <a:xfrm rot="5400000">
              <a:off x="1621240" y="429336"/>
              <a:ext cx="2273490" cy="1994846"/>
            </a:xfrm>
            <a:prstGeom prst="triangle">
              <a:avLst/>
            </a:prstGeom>
            <a:solidFill>
              <a:srgbClr val="DD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9CA57CB-19F6-49BA-A6F5-D9509B6A62AB}"/>
                </a:ext>
              </a:extLst>
            </p:cNvPr>
            <p:cNvSpPr/>
            <p:nvPr/>
          </p:nvSpPr>
          <p:spPr>
            <a:xfrm rot="5400000">
              <a:off x="3417627" y="59143"/>
              <a:ext cx="1105469" cy="987184"/>
            </a:xfrm>
            <a:prstGeom prst="triangl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7CDBD204-FF71-4CD2-86D2-3A134E325B40}"/>
                </a:ext>
              </a:extLst>
            </p:cNvPr>
            <p:cNvSpPr/>
            <p:nvPr/>
          </p:nvSpPr>
          <p:spPr>
            <a:xfrm rot="5400000">
              <a:off x="1053149" y="5243017"/>
              <a:ext cx="1105469" cy="987184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8C641766-B4D2-46A8-8A24-EB1D12C58CC3}"/>
                </a:ext>
              </a:extLst>
            </p:cNvPr>
            <p:cNvSpPr/>
            <p:nvPr/>
          </p:nvSpPr>
          <p:spPr>
            <a:xfrm>
              <a:off x="9994711" y="3248734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9AE44CC5-6D5B-462E-9305-70E453988A97}"/>
                </a:ext>
              </a:extLst>
            </p:cNvPr>
            <p:cNvSpPr/>
            <p:nvPr/>
          </p:nvSpPr>
          <p:spPr>
            <a:xfrm>
              <a:off x="9171295" y="5643916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2F4B05E6-2541-4092-9279-30A461F53EA3}"/>
                </a:ext>
              </a:extLst>
            </p:cNvPr>
            <p:cNvSpPr/>
            <p:nvPr/>
          </p:nvSpPr>
          <p:spPr>
            <a:xfrm>
              <a:off x="9250906" y="4000496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6" name="标题层">
            <a:extLst>
              <a:ext uri="{FF2B5EF4-FFF2-40B4-BE49-F238E27FC236}">
                <a16:creationId xmlns:a16="http://schemas.microsoft.com/office/drawing/2014/main" id="{454D4248-29E6-4E98-BDE2-7F43E156C75C}"/>
              </a:ext>
            </a:extLst>
          </p:cNvPr>
          <p:cNvSpPr txBox="1"/>
          <p:nvPr/>
        </p:nvSpPr>
        <p:spPr bwMode="auto">
          <a:xfrm>
            <a:off x="1932872" y="1857232"/>
            <a:ext cx="4171076" cy="738409"/>
          </a:xfrm>
          <a:prstGeom prst="rect">
            <a:avLst/>
          </a:prstGeom>
          <a:noFill/>
          <a:effectLst/>
        </p:spPr>
        <p:txBody>
          <a:bodyPr wrap="square" lIns="121670" tIns="60834" rIns="121670" bIns="60834">
            <a:spAutoFit/>
          </a:bodyPr>
          <a:lstStyle/>
          <a:p>
            <a:r>
              <a:rPr lang="en-US" altLang="zh-CN" sz="4000" spc="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PART FOUR</a:t>
            </a:r>
            <a:endParaRPr lang="zh-CN" altLang="en-US" sz="4000" spc="6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0048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4fa1beeb-2c3c-429c-8c7c-19408bb784df"/>
</p:tagLst>
</file>

<file path=ppt/theme/theme1.xml><?xml version="1.0" encoding="utf-8"?>
<a:theme xmlns:a="http://schemas.openxmlformats.org/drawingml/2006/main" name="Office 主题​​">
  <a:themeElements>
    <a:clrScheme name="自定义 164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37979"/>
      </a:accent1>
      <a:accent2>
        <a:srgbClr val="44546A"/>
      </a:accent2>
      <a:accent3>
        <a:srgbClr val="D37979"/>
      </a:accent3>
      <a:accent4>
        <a:srgbClr val="44546A"/>
      </a:accent4>
      <a:accent5>
        <a:srgbClr val="D37979"/>
      </a:accent5>
      <a:accent6>
        <a:srgbClr val="44645E"/>
      </a:accent6>
      <a:hlink>
        <a:srgbClr val="0563C1"/>
      </a:hlink>
      <a:folHlink>
        <a:srgbClr val="954F72"/>
      </a:folHlink>
    </a:clrScheme>
    <a:fontScheme name="m42sp2mc">
      <a:majorFont>
        <a:latin typeface="庞门正道标题体" panose="020F0302020204030204"/>
        <a:ea typeface="庞门正道标题体"/>
        <a:cs typeface=""/>
      </a:majorFont>
      <a:minorFont>
        <a:latin typeface="庞门正道标题体" panose="020F0502020204030204"/>
        <a:ea typeface="庞门正道标题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</Words>
  <Application>Microsoft Office PowerPoint</Application>
  <PresentationFormat>宽屏</PresentationFormat>
  <Paragraphs>57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Helvetica Light</vt:lpstr>
      <vt:lpstr>Kontrapunkt Bob Bold</vt:lpstr>
      <vt:lpstr>等线</vt:lpstr>
      <vt:lpstr>仿宋</vt:lpstr>
      <vt:lpstr>庞门正道标题体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王 翌丰</cp:lastModifiedBy>
  <cp:revision>33</cp:revision>
  <dcterms:created xsi:type="dcterms:W3CDTF">2019-05-07T15:53:17Z</dcterms:created>
  <dcterms:modified xsi:type="dcterms:W3CDTF">2019-07-21T08:53:26Z</dcterms:modified>
</cp:coreProperties>
</file>

<file path=docProps/thumbnail.jpeg>
</file>